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7" r:id="rId2"/>
    <p:sldId id="264" r:id="rId3"/>
    <p:sldId id="260" r:id="rId4"/>
    <p:sldId id="259" r:id="rId5"/>
    <p:sldId id="261" r:id="rId6"/>
    <p:sldId id="265" r:id="rId7"/>
    <p:sldId id="262" r:id="rId8"/>
    <p:sldId id="263" r:id="rId9"/>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Patrick Hand SC" pitchFamily="2" charset="77"/>
      <p:regular r:id="rId17"/>
    </p:embeddedFont>
    <p:embeddedFont>
      <p:font typeface="Sarabun" pitchFamily="2" charset="-34"/>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9933"/>
    <a:srgbClr val="339933"/>
    <a:srgbClr val="9A6633"/>
    <a:srgbClr val="663366"/>
    <a:srgbClr val="FD5FC8"/>
    <a:srgbClr val="000066"/>
    <a:srgbClr val="003365"/>
    <a:srgbClr val="006699"/>
    <a:srgbClr val="00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29"/>
    <p:restoredTop sz="82041"/>
  </p:normalViewPr>
  <p:slideViewPr>
    <p:cSldViewPr snapToGrid="0">
      <p:cViewPr varScale="1">
        <p:scale>
          <a:sx n="99" d="100"/>
          <a:sy n="99" d="100"/>
        </p:scale>
        <p:origin x="17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9A6C9A-8F4D-6743-B2BF-C222D1076A05}" type="datetimeFigureOut">
              <a:rPr lang="en-US" smtClean="0"/>
              <a:t>8/25/23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209E92-4BFD-7E44-AF1B-B8A9910AD02C}" type="slidenum">
              <a:rPr lang="en-US" smtClean="0"/>
              <a:t>‹#›</a:t>
            </a:fld>
            <a:endParaRPr lang="en-US"/>
          </a:p>
        </p:txBody>
      </p:sp>
    </p:spTree>
    <p:extLst>
      <p:ext uri="{BB962C8B-B14F-4D97-AF65-F5344CB8AC3E}">
        <p14:creationId xmlns:p14="http://schemas.microsoft.com/office/powerpoint/2010/main" val="3654675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742975-B83B-6749-865C-5BA2A6C98F51}" type="slidenum">
              <a:rPr lang="en-US" smtClean="0"/>
              <a:t>2</a:t>
            </a:fld>
            <a:endParaRPr lang="en-US"/>
          </a:p>
        </p:txBody>
      </p:sp>
    </p:spTree>
    <p:extLst>
      <p:ext uri="{BB962C8B-B14F-4D97-AF65-F5344CB8AC3E}">
        <p14:creationId xmlns:p14="http://schemas.microsoft.com/office/powerpoint/2010/main" val="2997652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742975-B83B-6749-865C-5BA2A6C98F51}" type="slidenum">
              <a:rPr lang="en-US" smtClean="0"/>
              <a:t>3</a:t>
            </a:fld>
            <a:endParaRPr lang="en-US"/>
          </a:p>
        </p:txBody>
      </p:sp>
    </p:spTree>
    <p:extLst>
      <p:ext uri="{BB962C8B-B14F-4D97-AF65-F5344CB8AC3E}">
        <p14:creationId xmlns:p14="http://schemas.microsoft.com/office/powerpoint/2010/main" val="2997652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742975-B83B-6749-865C-5BA2A6C98F51}" type="slidenum">
              <a:rPr lang="en-US" smtClean="0"/>
              <a:t>4</a:t>
            </a:fld>
            <a:endParaRPr lang="en-US"/>
          </a:p>
        </p:txBody>
      </p:sp>
    </p:spTree>
    <p:extLst>
      <p:ext uri="{BB962C8B-B14F-4D97-AF65-F5344CB8AC3E}">
        <p14:creationId xmlns:p14="http://schemas.microsoft.com/office/powerpoint/2010/main" val="3701185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F209E92-4BFD-7E44-AF1B-B8A9910AD02C}" type="slidenum">
              <a:rPr lang="en-US" smtClean="0"/>
              <a:t>6</a:t>
            </a:fld>
            <a:endParaRPr lang="en-US"/>
          </a:p>
        </p:txBody>
      </p:sp>
    </p:spTree>
    <p:extLst>
      <p:ext uri="{BB962C8B-B14F-4D97-AF65-F5344CB8AC3E}">
        <p14:creationId xmlns:p14="http://schemas.microsoft.com/office/powerpoint/2010/main" val="678562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F209E92-4BFD-7E44-AF1B-B8A9910AD02C}" type="slidenum">
              <a:rPr lang="en-US" smtClean="0"/>
              <a:t>7</a:t>
            </a:fld>
            <a:endParaRPr lang="en-US"/>
          </a:p>
        </p:txBody>
      </p:sp>
    </p:spTree>
    <p:extLst>
      <p:ext uri="{BB962C8B-B14F-4D97-AF65-F5344CB8AC3E}">
        <p14:creationId xmlns:p14="http://schemas.microsoft.com/office/powerpoint/2010/main" val="67856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209E92-4BFD-7E44-AF1B-B8A9910AD02C}" type="slidenum">
              <a:rPr lang="en-US" smtClean="0"/>
              <a:t>8</a:t>
            </a:fld>
            <a:endParaRPr lang="en-US"/>
          </a:p>
        </p:txBody>
      </p:sp>
    </p:spTree>
    <p:extLst>
      <p:ext uri="{BB962C8B-B14F-4D97-AF65-F5344CB8AC3E}">
        <p14:creationId xmlns:p14="http://schemas.microsoft.com/office/powerpoint/2010/main" val="2315079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D0853-1F18-70FD-9887-3EF01A2663F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D468F36-2F5E-B696-3453-A56FB398F3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9351DE6-6399-C9C6-DB41-28EE4DFB97E6}"/>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5" name="Footer Placeholder 4">
            <a:extLst>
              <a:ext uri="{FF2B5EF4-FFF2-40B4-BE49-F238E27FC236}">
                <a16:creationId xmlns:a16="http://schemas.microsoft.com/office/drawing/2014/main" id="{F0B5A166-BB01-9BEA-C8AC-705229FED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56FB61-4C13-3463-6D34-A1A3D71AAF82}"/>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48978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8543B-4F9C-5801-79F5-404F275770C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70B31D2-E03E-9BC1-E380-0EA8F6F5DE7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AF81E33-D609-8F00-2378-99D57D09E843}"/>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5" name="Footer Placeholder 4">
            <a:extLst>
              <a:ext uri="{FF2B5EF4-FFF2-40B4-BE49-F238E27FC236}">
                <a16:creationId xmlns:a16="http://schemas.microsoft.com/office/drawing/2014/main" id="{7742C550-521B-8AE8-5701-C289FAE9F4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3E26E-AB2C-27A2-3E7B-325858BC72A2}"/>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2884228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07CE3-7AFA-0168-5E40-B8369AF481E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5193AF5-006C-A66A-F573-981362DBE3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7C2D1D9-CB50-D166-230E-A3E2DF9090BC}"/>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5" name="Footer Placeholder 4">
            <a:extLst>
              <a:ext uri="{FF2B5EF4-FFF2-40B4-BE49-F238E27FC236}">
                <a16:creationId xmlns:a16="http://schemas.microsoft.com/office/drawing/2014/main" id="{4040EFDE-BB67-FB0D-AD0D-AA19650556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414B32-E610-211A-3C43-2947916B9ECC}"/>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874593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7DBC0-6044-080E-06FB-22CEBC8D2AC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644E5E4-7741-95FB-8930-C15D5D59D1B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2B7303D-59EA-EA66-8FBF-6F7A41E84F2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46F3E9F-269A-C1D7-E9D1-D3FDF0F351EE}"/>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6" name="Footer Placeholder 5">
            <a:extLst>
              <a:ext uri="{FF2B5EF4-FFF2-40B4-BE49-F238E27FC236}">
                <a16:creationId xmlns:a16="http://schemas.microsoft.com/office/drawing/2014/main" id="{7FA94FEC-86BC-6312-DBC4-DDB95A7F43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1CCD78-8968-5232-1760-BA8D9B8495D9}"/>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268817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AE91-5EDF-AEB1-4491-578C6927A08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BD991F0-C451-5C95-2A25-43F1C8E99C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221DC4C-FFDE-4066-4C94-4B196672A5D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4335868-014F-3856-81BB-334996A21B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4E25B42-4231-E154-0FC4-807C249B60E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0107BF7-66E2-B9DC-36B0-D05BAB473D32}"/>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8" name="Footer Placeholder 7">
            <a:extLst>
              <a:ext uri="{FF2B5EF4-FFF2-40B4-BE49-F238E27FC236}">
                <a16:creationId xmlns:a16="http://schemas.microsoft.com/office/drawing/2014/main" id="{B35C3479-6D7A-FEE5-620D-BAB944D9C4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131ABF-DCFE-86D4-8DF3-5AD870039F65}"/>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968258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2794A-DDF9-5F74-6F75-E89B66E4336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C40938C-2E79-62FD-8581-50B7C37DF929}"/>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4" name="Footer Placeholder 3">
            <a:extLst>
              <a:ext uri="{FF2B5EF4-FFF2-40B4-BE49-F238E27FC236}">
                <a16:creationId xmlns:a16="http://schemas.microsoft.com/office/drawing/2014/main" id="{F164D3C8-4A4E-5E45-4340-B80ACDFC1C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4CE2EC-4A33-2511-7434-05A72C81A277}"/>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1333279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703780-F0E4-26F6-7A77-FDBC4320942A}"/>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3" name="Footer Placeholder 2">
            <a:extLst>
              <a:ext uri="{FF2B5EF4-FFF2-40B4-BE49-F238E27FC236}">
                <a16:creationId xmlns:a16="http://schemas.microsoft.com/office/drawing/2014/main" id="{D4A2ABCC-D60E-A3B0-0ECB-7C5DEA9F92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7F3CE2-6969-CC15-0EF0-56E1C4F88BDC}"/>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3267485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516E3-319A-566B-0C60-18E2E5A914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F764539-C3D3-C673-93DB-03C6E9F747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9865F5C-108E-EF49-8DE1-E81205EC9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E74F90A-D33C-6339-A8B9-D9C5395C7832}"/>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6" name="Footer Placeholder 5">
            <a:extLst>
              <a:ext uri="{FF2B5EF4-FFF2-40B4-BE49-F238E27FC236}">
                <a16:creationId xmlns:a16="http://schemas.microsoft.com/office/drawing/2014/main" id="{72A1ED74-9CAD-5CCE-B0B7-202D876AA4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639E16-8B46-9D8D-C58F-E234DFBE166A}"/>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530180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7A2A0-6600-EBC6-066F-67A615BE1B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C6DA3D0-98B7-DE51-C607-BB41A877CB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3C07F9-F840-EE34-744A-4B3768FF6D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7F79726-58CA-1CEC-CCCF-1A0B510C8A4A}"/>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6" name="Footer Placeholder 5">
            <a:extLst>
              <a:ext uri="{FF2B5EF4-FFF2-40B4-BE49-F238E27FC236}">
                <a16:creationId xmlns:a16="http://schemas.microsoft.com/office/drawing/2014/main" id="{8E70672C-B7BA-F928-8936-572FBCADA3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C086E5-0FBD-A79C-182D-88F6A417EC52}"/>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111961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FA68-1F69-2BDA-9CAF-C09094AE859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9EA36C-80C5-F834-09E5-AE7AA285335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87D992-3AB1-4B5A-F38E-A06FB8777115}"/>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5" name="Footer Placeholder 4">
            <a:extLst>
              <a:ext uri="{FF2B5EF4-FFF2-40B4-BE49-F238E27FC236}">
                <a16:creationId xmlns:a16="http://schemas.microsoft.com/office/drawing/2014/main" id="{2332A0A3-51BF-FE98-054E-E8687B343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57C514-8E49-E9BE-E860-6D37567DE4F0}"/>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373354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3C5AB-6EA8-E832-B8EF-F2A623E152D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00C5718-602B-1396-0485-58E360B6776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4003443-6100-82CD-FA32-7A464488AE4A}"/>
              </a:ext>
            </a:extLst>
          </p:cNvPr>
          <p:cNvSpPr>
            <a:spLocks noGrp="1"/>
          </p:cNvSpPr>
          <p:nvPr>
            <p:ph type="dt" sz="half" idx="10"/>
          </p:nvPr>
        </p:nvSpPr>
        <p:spPr/>
        <p:txBody>
          <a:bodyPr/>
          <a:lstStyle/>
          <a:p>
            <a:fld id="{5CB66939-3B45-B94D-B3D4-B099CD5225A9}" type="datetimeFigureOut">
              <a:rPr lang="en-US" smtClean="0"/>
              <a:t>8/25/23</a:t>
            </a:fld>
            <a:endParaRPr lang="en-US"/>
          </a:p>
        </p:txBody>
      </p:sp>
      <p:sp>
        <p:nvSpPr>
          <p:cNvPr id="5" name="Footer Placeholder 4">
            <a:extLst>
              <a:ext uri="{FF2B5EF4-FFF2-40B4-BE49-F238E27FC236}">
                <a16:creationId xmlns:a16="http://schemas.microsoft.com/office/drawing/2014/main" id="{9AE2D841-A9D5-2481-2266-AD44AF8768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EDC634-3743-8396-F93A-C1193D4749A6}"/>
              </a:ext>
            </a:extLst>
          </p:cNvPr>
          <p:cNvSpPr>
            <a:spLocks noGrp="1"/>
          </p:cNvSpPr>
          <p:nvPr>
            <p:ph type="sldNum" sz="quarter" idx="12"/>
          </p:nvPr>
        </p:nvSpPr>
        <p:spPr/>
        <p:txBody>
          <a:bodyPr/>
          <a:lstStyle/>
          <a:p>
            <a:fld id="{76E34109-9261-8940-B4B8-E7FA123593C9}" type="slidenum">
              <a:rPr lang="en-US" smtClean="0"/>
              <a:t>‹#›</a:t>
            </a:fld>
            <a:endParaRPr lang="en-US"/>
          </a:p>
        </p:txBody>
      </p:sp>
    </p:spTree>
    <p:extLst>
      <p:ext uri="{BB962C8B-B14F-4D97-AF65-F5344CB8AC3E}">
        <p14:creationId xmlns:p14="http://schemas.microsoft.com/office/powerpoint/2010/main" val="1761285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AFF18B-B78A-E69F-F83E-84A72E8389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F786ECD-CB36-043C-587C-6232DA2483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71670C-AF14-958E-8062-12EC4D0D82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66939-3B45-B94D-B3D4-B099CD5225A9}" type="datetimeFigureOut">
              <a:rPr lang="en-US" smtClean="0"/>
              <a:t>8/25/23</a:t>
            </a:fld>
            <a:endParaRPr lang="en-US"/>
          </a:p>
        </p:txBody>
      </p:sp>
      <p:sp>
        <p:nvSpPr>
          <p:cNvPr id="5" name="Footer Placeholder 4">
            <a:extLst>
              <a:ext uri="{FF2B5EF4-FFF2-40B4-BE49-F238E27FC236}">
                <a16:creationId xmlns:a16="http://schemas.microsoft.com/office/drawing/2014/main" id="{5220E5DB-899B-38F9-259A-C5A4FC875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33EF8A-944E-4046-1DF5-1006208A44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E34109-9261-8940-B4B8-E7FA123593C9}" type="slidenum">
              <a:rPr lang="en-US" smtClean="0"/>
              <a:t>‹#›</a:t>
            </a:fld>
            <a:endParaRPr lang="en-US"/>
          </a:p>
        </p:txBody>
      </p:sp>
    </p:spTree>
    <p:extLst>
      <p:ext uri="{BB962C8B-B14F-4D97-AF65-F5344CB8AC3E}">
        <p14:creationId xmlns:p14="http://schemas.microsoft.com/office/powerpoint/2010/main" val="2998640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hyperlink" Target="https://www.youtube.com/watch?v=F_ce1IOCE04" TargetMode="Externa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www.youtube.com/watch?v=i9IHocSSx8A" TargetMode="External"/><Relationship Id="rId5" Type="http://schemas.openxmlformats.org/officeDocument/2006/relationships/hyperlink" Target="https://www.youtube.com/watch?v=0D8XVTY0UkU" TargetMode="Externa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2">
            <a:alphaModFix/>
          </a:blip>
          <a:srcRect t="4615" r="-1" b="15859"/>
          <a:stretch/>
        </p:blipFill>
        <p:spPr>
          <a:xfrm>
            <a:off x="1530" y="10"/>
            <a:ext cx="12188941" cy="6857990"/>
          </a:xfrm>
          <a:prstGeom prst="rect">
            <a:avLst/>
          </a:prstGeom>
        </p:spPr>
      </p:pic>
      <p:sp>
        <p:nvSpPr>
          <p:cNvPr id="9" name="Oval 8">
            <a:extLst>
              <a:ext uri="{FF2B5EF4-FFF2-40B4-BE49-F238E27FC236}">
                <a16:creationId xmlns:a16="http://schemas.microsoft.com/office/drawing/2014/main" id="{F24C9D05-F245-3320-4B90-530EBCA62613}"/>
              </a:ext>
            </a:extLst>
          </p:cNvPr>
          <p:cNvSpPr>
            <a:spLocks noChangeAspect="1"/>
          </p:cNvSpPr>
          <p:nvPr/>
        </p:nvSpPr>
        <p:spPr>
          <a:xfrm>
            <a:off x="6268577" y="-1177733"/>
            <a:ext cx="9128233" cy="9128233"/>
          </a:xfrm>
          <a:prstGeom prst="ellipse">
            <a:avLst/>
          </a:prstGeom>
          <a:solidFill>
            <a:schemeClr val="bg1">
              <a:alpha val="67096"/>
            </a:schemeClr>
          </a:solidFill>
          <a:ln w="127000">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A36D1E3-F32E-43C1-1181-A9863F4753A5}"/>
              </a:ext>
            </a:extLst>
          </p:cNvPr>
          <p:cNvSpPr txBox="1"/>
          <p:nvPr/>
        </p:nvSpPr>
        <p:spPr>
          <a:xfrm>
            <a:off x="394607" y="2220977"/>
            <a:ext cx="5338320" cy="3524042"/>
          </a:xfrm>
          <a:prstGeom prst="rect">
            <a:avLst/>
          </a:prstGeom>
          <a:noFill/>
          <a:effectLst>
            <a:outerShdw blurRad="38100" dist="12700" dir="2700000" algn="tl" rotWithShape="0">
              <a:prstClr val="black">
                <a:alpha val="40000"/>
              </a:prstClr>
            </a:outerShdw>
          </a:effectLst>
        </p:spPr>
        <p:txBody>
          <a:bodyPr wrap="square" rtlCol="0">
            <a:spAutoFit/>
          </a:bodyPr>
          <a:lstStyle/>
          <a:p>
            <a:pPr algn="ctr"/>
            <a:r>
              <a:rPr lang="en-US" sz="11500" b="1"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Introducing the</a:t>
            </a:r>
          </a:p>
          <a:p>
            <a:pPr algn="ctr"/>
            <a:r>
              <a:rPr lang="en-US" sz="3600" dirty="0">
                <a:solidFill>
                  <a:srgbClr val="339933"/>
                </a:solidFill>
                <a:latin typeface="Patrick Hand SC" pitchFamily="2" charset="77"/>
                <a:cs typeface="Sarabun" pitchFamily="2" charset="-34"/>
              </a:rPr>
              <a:t>Christian Life</a:t>
            </a:r>
          </a:p>
          <a:p>
            <a:pPr algn="ctr"/>
            <a:endParaRPr lang="en-US" sz="3600" dirty="0">
              <a:solidFill>
                <a:srgbClr val="9A6633"/>
              </a:solidFill>
              <a:latin typeface="Patrick Hand SC" pitchFamily="2" charset="77"/>
              <a:cs typeface="Sarabun" pitchFamily="2" charset="-34"/>
            </a:endParaRPr>
          </a:p>
        </p:txBody>
      </p:sp>
      <p:pic>
        <p:nvPicPr>
          <p:cNvPr id="8" name="Picture 7" descr="Icon&#10;&#10;Description automatically generated">
            <a:extLst>
              <a:ext uri="{FF2B5EF4-FFF2-40B4-BE49-F238E27FC236}">
                <a16:creationId xmlns:a16="http://schemas.microsoft.com/office/drawing/2014/main" id="{B7C9965C-0AAF-D8A2-32C4-E2AC25249D22}"/>
              </a:ext>
            </a:extLst>
          </p:cNvPr>
          <p:cNvPicPr>
            <a:picLocks noChangeAspect="1"/>
          </p:cNvPicPr>
          <p:nvPr/>
        </p:nvPicPr>
        <p:blipFill>
          <a:blip r:embed="rId3"/>
          <a:stretch>
            <a:fillRect/>
          </a:stretch>
        </p:blipFill>
        <p:spPr>
          <a:xfrm>
            <a:off x="6719343" y="753021"/>
            <a:ext cx="5346397" cy="5346397"/>
          </a:xfrm>
          <a:prstGeom prst="rect">
            <a:avLst/>
          </a:prstGeom>
        </p:spPr>
      </p:pic>
      <p:sp>
        <p:nvSpPr>
          <p:cNvPr id="2" name="TextBox 1">
            <a:extLst>
              <a:ext uri="{FF2B5EF4-FFF2-40B4-BE49-F238E27FC236}">
                <a16:creationId xmlns:a16="http://schemas.microsoft.com/office/drawing/2014/main" id="{49915747-CA0E-7A29-E2A7-86141AB163C5}"/>
              </a:ext>
            </a:extLst>
          </p:cNvPr>
          <p:cNvSpPr txBox="1"/>
          <p:nvPr/>
        </p:nvSpPr>
        <p:spPr>
          <a:xfrm>
            <a:off x="126782" y="5814756"/>
            <a:ext cx="5873970" cy="646331"/>
          </a:xfrm>
          <a:prstGeom prst="rect">
            <a:avLst/>
          </a:prstGeom>
          <a:noFill/>
        </p:spPr>
        <p:txBody>
          <a:bodyPr wrap="square" rtlCol="0">
            <a:spAutoFit/>
          </a:bodyPr>
          <a:lstStyle/>
          <a:p>
            <a:pPr algn="ctr"/>
            <a:r>
              <a:rPr lang="en-US" dirty="0">
                <a:solidFill>
                  <a:srgbClr val="329933"/>
                </a:solidFill>
                <a:latin typeface="Sarabun" pitchFamily="2" charset="-34"/>
                <a:cs typeface="Sarabun" pitchFamily="2" charset="-34"/>
              </a:rPr>
              <a:t>Intro Series is produced by Out of the Box (Scotland) Ltd. Copyright @ Out of the Box 2023. All rights reserved.</a:t>
            </a:r>
          </a:p>
        </p:txBody>
      </p:sp>
    </p:spTree>
    <p:extLst>
      <p:ext uri="{BB962C8B-B14F-4D97-AF65-F5344CB8AC3E}">
        <p14:creationId xmlns:p14="http://schemas.microsoft.com/office/powerpoint/2010/main" val="538396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3">
            <a:alphaModFix/>
          </a:blip>
          <a:srcRect t="4615" r="-1" b="15859"/>
          <a:stretch/>
        </p:blipFill>
        <p:spPr>
          <a:xfrm>
            <a:off x="7600" y="-1601"/>
            <a:ext cx="12188941" cy="6857990"/>
          </a:xfrm>
          <a:prstGeom prst="rect">
            <a:avLst/>
          </a:prstGeom>
        </p:spPr>
      </p:pic>
      <p:sp>
        <p:nvSpPr>
          <p:cNvPr id="8" name="Rounded Rectangle 7">
            <a:extLst>
              <a:ext uri="{FF2B5EF4-FFF2-40B4-BE49-F238E27FC236}">
                <a16:creationId xmlns:a16="http://schemas.microsoft.com/office/drawing/2014/main" id="{E77A8F34-8910-7CBA-E826-65DA0D3DEA7A}"/>
              </a:ext>
            </a:extLst>
          </p:cNvPr>
          <p:cNvSpPr/>
          <p:nvPr/>
        </p:nvSpPr>
        <p:spPr>
          <a:xfrm>
            <a:off x="398732" y="5016500"/>
            <a:ext cx="2824565" cy="154103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DB4AFEC-FFE1-30A7-F883-0D7DC0452424}"/>
              </a:ext>
            </a:extLst>
          </p:cNvPr>
          <p:cNvSpPr txBox="1"/>
          <p:nvPr/>
        </p:nvSpPr>
        <p:spPr>
          <a:xfrm>
            <a:off x="574117" y="5167354"/>
            <a:ext cx="2424401" cy="1231106"/>
          </a:xfrm>
          <a:prstGeom prst="rect">
            <a:avLst/>
          </a:prstGeom>
          <a:noFill/>
        </p:spPr>
        <p:txBody>
          <a:bodyPr wrap="square" rtlCol="0">
            <a:spAutoFit/>
          </a:bodyPr>
          <a:lstStyle/>
          <a:p>
            <a:r>
              <a:rPr lang="en-US" dirty="0">
                <a:solidFill>
                  <a:srgbClr val="339933"/>
                </a:solidFill>
                <a:latin typeface="Sarabun" pitchFamily="2" charset="-34"/>
                <a:cs typeface="Sarabun" pitchFamily="2" charset="-34"/>
              </a:rPr>
              <a:t>What you will need:</a:t>
            </a:r>
          </a:p>
          <a:p>
            <a:endParaRPr lang="en-US" sz="500" dirty="0">
              <a:solidFill>
                <a:srgbClr val="339933"/>
              </a:solidFill>
              <a:latin typeface="Sarabun" pitchFamily="2" charset="-34"/>
              <a:cs typeface="Sarabun" pitchFamily="2" charset="-34"/>
            </a:endParaRPr>
          </a:p>
          <a:p>
            <a:r>
              <a:rPr lang="en-US" sz="1600" dirty="0">
                <a:solidFill>
                  <a:srgbClr val="339933"/>
                </a:solidFill>
                <a:latin typeface="Sarabun" pitchFamily="2" charset="-34"/>
                <a:cs typeface="Sarabun" pitchFamily="2" charset="-34"/>
              </a:rPr>
              <a:t>Access to the internet</a:t>
            </a:r>
          </a:p>
          <a:p>
            <a:r>
              <a:rPr lang="en-US" sz="1600" dirty="0">
                <a:solidFill>
                  <a:srgbClr val="339933"/>
                </a:solidFill>
                <a:latin typeface="Sarabun" pitchFamily="2" charset="-34"/>
                <a:cs typeface="Sarabun" pitchFamily="2" charset="-34"/>
              </a:rPr>
              <a:t>Pencil or pen</a:t>
            </a:r>
          </a:p>
          <a:p>
            <a:r>
              <a:rPr lang="en-US" sz="1600" dirty="0">
                <a:solidFill>
                  <a:srgbClr val="339933"/>
                </a:solidFill>
                <a:latin typeface="Sarabun" pitchFamily="2" charset="-34"/>
                <a:cs typeface="Sarabun" pitchFamily="2" charset="-34"/>
              </a:rPr>
              <a:t>Blank piece of paper</a:t>
            </a:r>
          </a:p>
        </p:txBody>
      </p:sp>
      <p:sp>
        <p:nvSpPr>
          <p:cNvPr id="4" name="Rounded Rectangle 3">
            <a:extLst>
              <a:ext uri="{FF2B5EF4-FFF2-40B4-BE49-F238E27FC236}">
                <a16:creationId xmlns:a16="http://schemas.microsoft.com/office/drawing/2014/main" id="{C66AF7BE-D46F-FDEC-B149-EBB5700A7AAE}"/>
              </a:ext>
            </a:extLst>
          </p:cNvPr>
          <p:cNvSpPr/>
          <p:nvPr/>
        </p:nvSpPr>
        <p:spPr>
          <a:xfrm>
            <a:off x="3721310" y="339597"/>
            <a:ext cx="8031318" cy="6175503"/>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F3324764-51DC-CD8E-ADF0-FAA7785B4795}"/>
              </a:ext>
            </a:extLst>
          </p:cNvPr>
          <p:cNvSpPr/>
          <p:nvPr/>
        </p:nvSpPr>
        <p:spPr>
          <a:xfrm>
            <a:off x="398733" y="300461"/>
            <a:ext cx="2824565" cy="4149945"/>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F78437E-9273-87A4-A2B2-C41D5BE51B96}"/>
              </a:ext>
            </a:extLst>
          </p:cNvPr>
          <p:cNvSpPr txBox="1"/>
          <p:nvPr/>
        </p:nvSpPr>
        <p:spPr>
          <a:xfrm>
            <a:off x="585381" y="2979913"/>
            <a:ext cx="2413137" cy="1323439"/>
          </a:xfrm>
          <a:prstGeom prst="rect">
            <a:avLst/>
          </a:prstGeom>
          <a:noFill/>
          <a:effectLst>
            <a:outerShdw blurRad="50800" dist="12700" dir="2700000" algn="tl" rotWithShape="0">
              <a:prstClr val="black">
                <a:alpha val="40000"/>
              </a:prstClr>
            </a:outerShdw>
          </a:effectLst>
        </p:spPr>
        <p:txBody>
          <a:bodyPr wrap="square" rtlCol="0">
            <a:spAutoFit/>
          </a:bodyPr>
          <a:lstStyle/>
          <a:p>
            <a:pPr algn="ctr"/>
            <a:r>
              <a:rPr lang="en-US" sz="4400"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Video</a:t>
            </a:r>
          </a:p>
        </p:txBody>
      </p:sp>
      <p:pic>
        <p:nvPicPr>
          <p:cNvPr id="12" name="Picture 11" descr="Icon&#10;&#10;Description automatically generated">
            <a:extLst>
              <a:ext uri="{FF2B5EF4-FFF2-40B4-BE49-F238E27FC236}">
                <a16:creationId xmlns:a16="http://schemas.microsoft.com/office/drawing/2014/main" id="{0CCBDD4B-84F5-2894-BE2A-46D74905013D}"/>
              </a:ext>
            </a:extLst>
          </p:cNvPr>
          <p:cNvPicPr>
            <a:picLocks noChangeAspect="1"/>
          </p:cNvPicPr>
          <p:nvPr/>
        </p:nvPicPr>
        <p:blipFill>
          <a:blip r:embed="rId4"/>
          <a:stretch>
            <a:fillRect/>
          </a:stretch>
        </p:blipFill>
        <p:spPr>
          <a:xfrm>
            <a:off x="614286" y="594815"/>
            <a:ext cx="2344061" cy="2344061"/>
          </a:xfrm>
          <a:prstGeom prst="rect">
            <a:avLst/>
          </a:prstGeom>
        </p:spPr>
      </p:pic>
      <p:sp>
        <p:nvSpPr>
          <p:cNvPr id="7" name="TextBox 6">
            <a:extLst>
              <a:ext uri="{FF2B5EF4-FFF2-40B4-BE49-F238E27FC236}">
                <a16:creationId xmlns:a16="http://schemas.microsoft.com/office/drawing/2014/main" id="{87359F70-9992-A7C3-F77D-6BE144680638}"/>
              </a:ext>
            </a:extLst>
          </p:cNvPr>
          <p:cNvSpPr txBox="1"/>
          <p:nvPr/>
        </p:nvSpPr>
        <p:spPr>
          <a:xfrm>
            <a:off x="3718262" y="669469"/>
            <a:ext cx="8016539" cy="830997"/>
          </a:xfrm>
          <a:prstGeom prst="rect">
            <a:avLst/>
          </a:prstGeom>
          <a:noFill/>
        </p:spPr>
        <p:txBody>
          <a:bodyPr wrap="square" rtlCol="0">
            <a:spAutoFit/>
          </a:bodyPr>
          <a:lstStyle/>
          <a:p>
            <a:pPr algn="ctr"/>
            <a:r>
              <a:rPr lang="en-US" sz="4800" dirty="0">
                <a:solidFill>
                  <a:srgbClr val="329933"/>
                </a:solidFill>
                <a:latin typeface="Patrick Hand SC" pitchFamily="2" charset="77"/>
              </a:rPr>
              <a:t>Watch episode 8</a:t>
            </a:r>
          </a:p>
        </p:txBody>
      </p:sp>
      <p:sp>
        <p:nvSpPr>
          <p:cNvPr id="11" name="TextBox 10">
            <a:extLst>
              <a:ext uri="{FF2B5EF4-FFF2-40B4-BE49-F238E27FC236}">
                <a16:creationId xmlns:a16="http://schemas.microsoft.com/office/drawing/2014/main" id="{F1FA0714-BB10-43AA-9F2F-3275E28CBE6C}"/>
              </a:ext>
            </a:extLst>
          </p:cNvPr>
          <p:cNvSpPr txBox="1"/>
          <p:nvPr/>
        </p:nvSpPr>
        <p:spPr>
          <a:xfrm>
            <a:off x="4694487" y="5355557"/>
            <a:ext cx="6073618" cy="646331"/>
          </a:xfrm>
          <a:prstGeom prst="rect">
            <a:avLst/>
          </a:prstGeom>
          <a:noFill/>
        </p:spPr>
        <p:txBody>
          <a:bodyPr wrap="square" rtlCol="0">
            <a:spAutoFit/>
          </a:bodyPr>
          <a:lstStyle/>
          <a:p>
            <a:pPr algn="ctr"/>
            <a:r>
              <a:rPr lang="en-US" dirty="0">
                <a:solidFill>
                  <a:srgbClr val="329933"/>
                </a:solidFill>
                <a:latin typeface="Sarabun" pitchFamily="2" charset="-34"/>
                <a:cs typeface="Sarabun" pitchFamily="2" charset="-34"/>
              </a:rPr>
              <a:t>Click on the image above to be taken to the episode video hosted on YouTube.</a:t>
            </a:r>
            <a:endParaRPr lang="en-US" sz="1600" dirty="0">
              <a:solidFill>
                <a:srgbClr val="329933"/>
              </a:solidFill>
              <a:latin typeface="Sarabun" pitchFamily="2" charset="-34"/>
              <a:cs typeface="Sarabun" pitchFamily="2" charset="-34"/>
            </a:endParaRPr>
          </a:p>
        </p:txBody>
      </p:sp>
      <p:pic>
        <p:nvPicPr>
          <p:cNvPr id="16" name="Picture 15" descr="A group of people walking on a rocky hill&#10;&#10;Description automatically generated">
            <a:hlinkClick r:id="rId5"/>
            <a:extLst>
              <a:ext uri="{FF2B5EF4-FFF2-40B4-BE49-F238E27FC236}">
                <a16:creationId xmlns:a16="http://schemas.microsoft.com/office/drawing/2014/main" id="{85A922DB-7BCB-6BE7-5B24-46D7693A6B48}"/>
              </a:ext>
            </a:extLst>
          </p:cNvPr>
          <p:cNvPicPr>
            <a:picLocks noChangeAspect="1"/>
          </p:cNvPicPr>
          <p:nvPr/>
        </p:nvPicPr>
        <p:blipFill>
          <a:blip r:embed="rId6"/>
          <a:stretch>
            <a:fillRect/>
          </a:stretch>
        </p:blipFill>
        <p:spPr>
          <a:xfrm>
            <a:off x="4741052" y="1700540"/>
            <a:ext cx="5991833" cy="3323470"/>
          </a:xfrm>
          <a:prstGeom prst="rect">
            <a:avLst/>
          </a:prstGeom>
        </p:spPr>
      </p:pic>
    </p:spTree>
    <p:extLst>
      <p:ext uri="{BB962C8B-B14F-4D97-AF65-F5344CB8AC3E}">
        <p14:creationId xmlns:p14="http://schemas.microsoft.com/office/powerpoint/2010/main" val="181876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3">
            <a:alphaModFix/>
          </a:blip>
          <a:srcRect t="4615" r="-1" b="15859"/>
          <a:stretch/>
        </p:blipFill>
        <p:spPr>
          <a:xfrm>
            <a:off x="7600" y="-1601"/>
            <a:ext cx="12188941" cy="6857990"/>
          </a:xfrm>
          <a:prstGeom prst="rect">
            <a:avLst/>
          </a:prstGeom>
        </p:spPr>
      </p:pic>
      <p:sp>
        <p:nvSpPr>
          <p:cNvPr id="8" name="Rounded Rectangle 7">
            <a:extLst>
              <a:ext uri="{FF2B5EF4-FFF2-40B4-BE49-F238E27FC236}">
                <a16:creationId xmlns:a16="http://schemas.microsoft.com/office/drawing/2014/main" id="{E77A8F34-8910-7CBA-E826-65DA0D3DEA7A}"/>
              </a:ext>
            </a:extLst>
          </p:cNvPr>
          <p:cNvSpPr/>
          <p:nvPr/>
        </p:nvSpPr>
        <p:spPr>
          <a:xfrm>
            <a:off x="398732" y="5016500"/>
            <a:ext cx="2824565" cy="154103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DB4AFEC-FFE1-30A7-F883-0D7DC0452424}"/>
              </a:ext>
            </a:extLst>
          </p:cNvPr>
          <p:cNvSpPr txBox="1"/>
          <p:nvPr/>
        </p:nvSpPr>
        <p:spPr>
          <a:xfrm>
            <a:off x="574117" y="5167354"/>
            <a:ext cx="2424401" cy="1231106"/>
          </a:xfrm>
          <a:prstGeom prst="rect">
            <a:avLst/>
          </a:prstGeom>
          <a:noFill/>
        </p:spPr>
        <p:txBody>
          <a:bodyPr wrap="square" rtlCol="0">
            <a:spAutoFit/>
          </a:bodyPr>
          <a:lstStyle/>
          <a:p>
            <a:r>
              <a:rPr lang="en-US" dirty="0">
                <a:solidFill>
                  <a:srgbClr val="339933"/>
                </a:solidFill>
                <a:latin typeface="Sarabun" pitchFamily="2" charset="-34"/>
                <a:cs typeface="Sarabun" pitchFamily="2" charset="-34"/>
              </a:rPr>
              <a:t>What you will need:</a:t>
            </a:r>
          </a:p>
          <a:p>
            <a:endParaRPr lang="en-US" sz="500" dirty="0">
              <a:solidFill>
                <a:srgbClr val="339933"/>
              </a:solidFill>
              <a:latin typeface="Sarabun" pitchFamily="2" charset="-34"/>
              <a:cs typeface="Sarabun" pitchFamily="2" charset="-34"/>
            </a:endParaRPr>
          </a:p>
          <a:p>
            <a:r>
              <a:rPr lang="en-US" sz="1600" dirty="0">
                <a:solidFill>
                  <a:srgbClr val="339933"/>
                </a:solidFill>
                <a:latin typeface="Sarabun" pitchFamily="2" charset="-34"/>
                <a:cs typeface="Sarabun" pitchFamily="2" charset="-34"/>
              </a:rPr>
              <a:t>Groups of 4-6</a:t>
            </a:r>
          </a:p>
          <a:p>
            <a:r>
              <a:rPr lang="en-US" sz="1600" dirty="0">
                <a:solidFill>
                  <a:srgbClr val="339933"/>
                </a:solidFill>
                <a:latin typeface="Sarabun" pitchFamily="2" charset="-34"/>
                <a:cs typeface="Sarabun" pitchFamily="2" charset="-34"/>
              </a:rPr>
              <a:t>Pencil or pen</a:t>
            </a:r>
          </a:p>
          <a:p>
            <a:r>
              <a:rPr lang="en-US" sz="1600" dirty="0">
                <a:solidFill>
                  <a:srgbClr val="339933"/>
                </a:solidFill>
                <a:latin typeface="Sarabun" pitchFamily="2" charset="-34"/>
                <a:cs typeface="Sarabun" pitchFamily="2" charset="-34"/>
              </a:rPr>
              <a:t>Blank piece of paper</a:t>
            </a:r>
          </a:p>
        </p:txBody>
      </p:sp>
      <p:sp>
        <p:nvSpPr>
          <p:cNvPr id="4" name="Rounded Rectangle 3">
            <a:extLst>
              <a:ext uri="{FF2B5EF4-FFF2-40B4-BE49-F238E27FC236}">
                <a16:creationId xmlns:a16="http://schemas.microsoft.com/office/drawing/2014/main" id="{C66AF7BE-D46F-FDEC-B149-EBB5700A7AAE}"/>
              </a:ext>
            </a:extLst>
          </p:cNvPr>
          <p:cNvSpPr/>
          <p:nvPr/>
        </p:nvSpPr>
        <p:spPr>
          <a:xfrm>
            <a:off x="3721310" y="339597"/>
            <a:ext cx="8031318" cy="6175503"/>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F3324764-51DC-CD8E-ADF0-FAA7785B4795}"/>
              </a:ext>
            </a:extLst>
          </p:cNvPr>
          <p:cNvSpPr/>
          <p:nvPr/>
        </p:nvSpPr>
        <p:spPr>
          <a:xfrm>
            <a:off x="398733" y="300461"/>
            <a:ext cx="2824565" cy="4149945"/>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F78437E-9273-87A4-A2B2-C41D5BE51B96}"/>
              </a:ext>
            </a:extLst>
          </p:cNvPr>
          <p:cNvSpPr txBox="1"/>
          <p:nvPr/>
        </p:nvSpPr>
        <p:spPr>
          <a:xfrm>
            <a:off x="585381" y="2979913"/>
            <a:ext cx="2413137" cy="1323439"/>
          </a:xfrm>
          <a:prstGeom prst="rect">
            <a:avLst/>
          </a:prstGeom>
          <a:noFill/>
          <a:effectLst>
            <a:outerShdw blurRad="50800" dist="12700" dir="2700000" algn="tl" rotWithShape="0">
              <a:prstClr val="black">
                <a:alpha val="40000"/>
              </a:prstClr>
            </a:outerShdw>
          </a:effectLst>
        </p:spPr>
        <p:txBody>
          <a:bodyPr wrap="square" rtlCol="0">
            <a:spAutoFit/>
          </a:bodyPr>
          <a:lstStyle/>
          <a:p>
            <a:pPr algn="ctr"/>
            <a:r>
              <a:rPr lang="en-US" sz="4400"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Group Chat</a:t>
            </a:r>
          </a:p>
        </p:txBody>
      </p:sp>
      <p:pic>
        <p:nvPicPr>
          <p:cNvPr id="12" name="Picture 11" descr="Icon&#10;&#10;Description automatically generated">
            <a:extLst>
              <a:ext uri="{FF2B5EF4-FFF2-40B4-BE49-F238E27FC236}">
                <a16:creationId xmlns:a16="http://schemas.microsoft.com/office/drawing/2014/main" id="{0CCBDD4B-84F5-2894-BE2A-46D74905013D}"/>
              </a:ext>
            </a:extLst>
          </p:cNvPr>
          <p:cNvPicPr>
            <a:picLocks noChangeAspect="1"/>
          </p:cNvPicPr>
          <p:nvPr/>
        </p:nvPicPr>
        <p:blipFill>
          <a:blip r:embed="rId4"/>
          <a:stretch>
            <a:fillRect/>
          </a:stretch>
        </p:blipFill>
        <p:spPr>
          <a:xfrm>
            <a:off x="614286" y="594815"/>
            <a:ext cx="2344061" cy="2344061"/>
          </a:xfrm>
          <a:prstGeom prst="rect">
            <a:avLst/>
          </a:prstGeom>
        </p:spPr>
      </p:pic>
      <p:pic>
        <p:nvPicPr>
          <p:cNvPr id="3" name="Picture 2">
            <a:extLst>
              <a:ext uri="{FF2B5EF4-FFF2-40B4-BE49-F238E27FC236}">
                <a16:creationId xmlns:a16="http://schemas.microsoft.com/office/drawing/2014/main" id="{83939467-89E8-B3C0-1C8C-EFABE1A3F89A}"/>
              </a:ext>
            </a:extLst>
          </p:cNvPr>
          <p:cNvPicPr>
            <a:picLocks noChangeAspect="1"/>
          </p:cNvPicPr>
          <p:nvPr/>
        </p:nvPicPr>
        <p:blipFill rotWithShape="1">
          <a:blip r:embed="rId5"/>
          <a:srcRect t="17529" b="19368"/>
          <a:stretch/>
        </p:blipFill>
        <p:spPr>
          <a:xfrm>
            <a:off x="5708565" y="397564"/>
            <a:ext cx="4051655" cy="1927105"/>
          </a:xfrm>
          <a:prstGeom prst="rect">
            <a:avLst/>
          </a:prstGeom>
        </p:spPr>
      </p:pic>
      <p:sp>
        <p:nvSpPr>
          <p:cNvPr id="6" name="TextBox 5">
            <a:extLst>
              <a:ext uri="{FF2B5EF4-FFF2-40B4-BE49-F238E27FC236}">
                <a16:creationId xmlns:a16="http://schemas.microsoft.com/office/drawing/2014/main" id="{322F9DD4-2E7C-4068-DE85-1DE9BEA6BA8A}"/>
              </a:ext>
            </a:extLst>
          </p:cNvPr>
          <p:cNvSpPr txBox="1"/>
          <p:nvPr/>
        </p:nvSpPr>
        <p:spPr>
          <a:xfrm>
            <a:off x="4123647" y="5461712"/>
            <a:ext cx="7172544" cy="830997"/>
          </a:xfrm>
          <a:prstGeom prst="rect">
            <a:avLst/>
          </a:prstGeom>
          <a:noFill/>
        </p:spPr>
        <p:txBody>
          <a:bodyPr wrap="square" rtlCol="0">
            <a:spAutoFit/>
          </a:bodyPr>
          <a:lstStyle/>
          <a:p>
            <a:pPr algn="ctr"/>
            <a:r>
              <a:rPr lang="en-US" sz="1600" dirty="0">
                <a:solidFill>
                  <a:srgbClr val="329933"/>
                </a:solidFill>
                <a:latin typeface="Sarabun" pitchFamily="2" charset="-34"/>
                <a:cs typeface="Sarabun" pitchFamily="2" charset="-34"/>
              </a:rPr>
              <a:t>Remember that faith isn't necessarily a religious belief, but where someone puts their trust in someone or something else. Try to be creative - when you share them with the rest of the class, only the unique ones will score points!</a:t>
            </a:r>
          </a:p>
        </p:txBody>
      </p:sp>
      <p:sp>
        <p:nvSpPr>
          <p:cNvPr id="2" name="TextBox 1">
            <a:extLst>
              <a:ext uri="{FF2B5EF4-FFF2-40B4-BE49-F238E27FC236}">
                <a16:creationId xmlns:a16="http://schemas.microsoft.com/office/drawing/2014/main" id="{0BDF994C-A9EB-59C7-5B45-F28D73D05127}"/>
              </a:ext>
            </a:extLst>
          </p:cNvPr>
          <p:cNvSpPr txBox="1"/>
          <p:nvPr/>
        </p:nvSpPr>
        <p:spPr>
          <a:xfrm>
            <a:off x="4163403" y="2262704"/>
            <a:ext cx="7172543" cy="3046988"/>
          </a:xfrm>
          <a:prstGeom prst="rect">
            <a:avLst/>
          </a:prstGeom>
          <a:noFill/>
        </p:spPr>
        <p:txBody>
          <a:bodyPr wrap="square" rtlCol="0">
            <a:spAutoFit/>
          </a:bodyPr>
          <a:lstStyle/>
          <a:p>
            <a:pPr algn="ctr"/>
            <a:r>
              <a:rPr lang="en-US" dirty="0">
                <a:solidFill>
                  <a:srgbClr val="329933"/>
                </a:solidFill>
                <a:latin typeface="Sarabun" pitchFamily="2" charset="-34"/>
                <a:cs typeface="Sarabun" pitchFamily="2" charset="-34"/>
              </a:rPr>
              <a:t>Having faith is not just for people who are "religious!" When you think about it, there are loads of things we put our faith in. Everyday decisions are actually based on having faith. Things like trusting that cars will stop at a red light, so we are safe to cross the road.</a:t>
            </a:r>
          </a:p>
          <a:p>
            <a:pPr algn="ctr"/>
            <a:endParaRPr lang="en-US" sz="1000" dirty="0">
              <a:solidFill>
                <a:srgbClr val="329933"/>
              </a:solidFill>
              <a:latin typeface="Sarabun" pitchFamily="2" charset="-34"/>
              <a:cs typeface="Sarabun" pitchFamily="2" charset="-34"/>
            </a:endParaRPr>
          </a:p>
          <a:p>
            <a:pPr algn="ctr"/>
            <a:r>
              <a:rPr lang="en-US" dirty="0">
                <a:solidFill>
                  <a:srgbClr val="329933"/>
                </a:solidFill>
                <a:latin typeface="Sarabun" pitchFamily="2" charset="-34"/>
                <a:cs typeface="Sarabun" pitchFamily="2" charset="-34"/>
              </a:rPr>
              <a:t>Are you sitting on a chair right now? Why?</a:t>
            </a:r>
          </a:p>
          <a:p>
            <a:pPr algn="ctr"/>
            <a:endParaRPr lang="en-US" sz="1000" dirty="0">
              <a:solidFill>
                <a:srgbClr val="329933"/>
              </a:solidFill>
              <a:latin typeface="Sarabun" pitchFamily="2" charset="-34"/>
              <a:cs typeface="Sarabun" pitchFamily="2" charset="-34"/>
            </a:endParaRPr>
          </a:p>
          <a:p>
            <a:pPr algn="ctr"/>
            <a:r>
              <a:rPr lang="en-US" dirty="0">
                <a:solidFill>
                  <a:srgbClr val="329933"/>
                </a:solidFill>
                <a:latin typeface="Sarabun" pitchFamily="2" charset="-34"/>
                <a:cs typeface="Sarabun" pitchFamily="2" charset="-34"/>
              </a:rPr>
              <a:t>What makes you think the chair won't just collapse underneath you? Your decision to sit on the chair is an act of faith - you put your trust in the chair despite not knowing for certain it will hold you!</a:t>
            </a:r>
          </a:p>
          <a:p>
            <a:pPr algn="ctr"/>
            <a:endParaRPr lang="en-US" sz="1000" dirty="0">
              <a:latin typeface="Sarabun" pitchFamily="2" charset="-34"/>
              <a:cs typeface="Sarabun" pitchFamily="2" charset="-34"/>
            </a:endParaRPr>
          </a:p>
          <a:p>
            <a:pPr algn="ctr"/>
            <a:r>
              <a:rPr lang="en-US" dirty="0">
                <a:solidFill>
                  <a:srgbClr val="329933"/>
                </a:solidFill>
                <a:latin typeface="Sarabun" pitchFamily="2" charset="-34"/>
                <a:cs typeface="Sarabun" pitchFamily="2" charset="-34"/>
              </a:rPr>
              <a:t>Write down some things that people put their faith in.</a:t>
            </a:r>
          </a:p>
        </p:txBody>
      </p:sp>
    </p:spTree>
    <p:extLst>
      <p:ext uri="{BB962C8B-B14F-4D97-AF65-F5344CB8AC3E}">
        <p14:creationId xmlns:p14="http://schemas.microsoft.com/office/powerpoint/2010/main" val="2586379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3">
            <a:alphaModFix/>
          </a:blip>
          <a:srcRect t="4615" r="-1" b="15859"/>
          <a:stretch/>
        </p:blipFill>
        <p:spPr>
          <a:xfrm>
            <a:off x="1530" y="10"/>
            <a:ext cx="12188941" cy="6857990"/>
          </a:xfrm>
          <a:prstGeom prst="rect">
            <a:avLst/>
          </a:prstGeom>
        </p:spPr>
      </p:pic>
      <p:sp>
        <p:nvSpPr>
          <p:cNvPr id="2" name="Rounded Rectangle 1">
            <a:extLst>
              <a:ext uri="{FF2B5EF4-FFF2-40B4-BE49-F238E27FC236}">
                <a16:creationId xmlns:a16="http://schemas.microsoft.com/office/drawing/2014/main" id="{FB630627-DE38-C4F9-39A8-E52D3BBF5B8F}"/>
              </a:ext>
            </a:extLst>
          </p:cNvPr>
          <p:cNvSpPr/>
          <p:nvPr/>
        </p:nvSpPr>
        <p:spPr>
          <a:xfrm>
            <a:off x="401235" y="307755"/>
            <a:ext cx="2824565" cy="4149945"/>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635B0CFF-67E1-A872-D1A0-EB6F8AB1985A}"/>
              </a:ext>
            </a:extLst>
          </p:cNvPr>
          <p:cNvSpPr/>
          <p:nvPr/>
        </p:nvSpPr>
        <p:spPr>
          <a:xfrm>
            <a:off x="3721310" y="339597"/>
            <a:ext cx="8031318" cy="6175503"/>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1A72D41-C2B8-4661-B770-649E5CB41340}"/>
              </a:ext>
            </a:extLst>
          </p:cNvPr>
          <p:cNvSpPr txBox="1"/>
          <p:nvPr/>
        </p:nvSpPr>
        <p:spPr>
          <a:xfrm>
            <a:off x="4313583" y="658849"/>
            <a:ext cx="6778487" cy="1107996"/>
          </a:xfrm>
          <a:prstGeom prst="rect">
            <a:avLst/>
          </a:prstGeom>
          <a:noFill/>
        </p:spPr>
        <p:txBody>
          <a:bodyPr wrap="square" rtlCol="0">
            <a:spAutoFit/>
          </a:bodyPr>
          <a:lstStyle/>
          <a:p>
            <a:pPr algn="ctr"/>
            <a:r>
              <a:rPr lang="en-US" sz="6600" dirty="0">
                <a:solidFill>
                  <a:srgbClr val="339933"/>
                </a:solidFill>
                <a:latin typeface="Patrick Hand SC" pitchFamily="2" charset="77"/>
              </a:rPr>
              <a:t>Fact File</a:t>
            </a:r>
          </a:p>
        </p:txBody>
      </p:sp>
      <p:sp>
        <p:nvSpPr>
          <p:cNvPr id="8" name="Rounded Rectangle 7">
            <a:extLst>
              <a:ext uri="{FF2B5EF4-FFF2-40B4-BE49-F238E27FC236}">
                <a16:creationId xmlns:a16="http://schemas.microsoft.com/office/drawing/2014/main" id="{E77A8F34-8910-7CBA-E826-65DA0D3DEA7A}"/>
              </a:ext>
            </a:extLst>
          </p:cNvPr>
          <p:cNvSpPr/>
          <p:nvPr/>
        </p:nvSpPr>
        <p:spPr>
          <a:xfrm>
            <a:off x="401235" y="5016500"/>
            <a:ext cx="2824565" cy="154103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DB4AFEC-FFE1-30A7-F883-0D7DC0452424}"/>
              </a:ext>
            </a:extLst>
          </p:cNvPr>
          <p:cNvSpPr txBox="1"/>
          <p:nvPr/>
        </p:nvSpPr>
        <p:spPr>
          <a:xfrm>
            <a:off x="574117" y="5167354"/>
            <a:ext cx="2424401" cy="1231106"/>
          </a:xfrm>
          <a:prstGeom prst="rect">
            <a:avLst/>
          </a:prstGeom>
          <a:noFill/>
        </p:spPr>
        <p:txBody>
          <a:bodyPr wrap="square" rtlCol="0">
            <a:spAutoFit/>
          </a:bodyPr>
          <a:lstStyle/>
          <a:p>
            <a:r>
              <a:rPr lang="en-US" dirty="0">
                <a:solidFill>
                  <a:srgbClr val="339933"/>
                </a:solidFill>
                <a:latin typeface="Sarabun" pitchFamily="2" charset="-34"/>
                <a:cs typeface="Sarabun" pitchFamily="2" charset="-34"/>
              </a:rPr>
              <a:t>What you will need:</a:t>
            </a:r>
          </a:p>
          <a:p>
            <a:endParaRPr lang="en-US" sz="500" dirty="0">
              <a:solidFill>
                <a:srgbClr val="339933"/>
              </a:solidFill>
              <a:latin typeface="Sarabun" pitchFamily="2" charset="-34"/>
              <a:cs typeface="Sarabun" pitchFamily="2" charset="-34"/>
            </a:endParaRPr>
          </a:p>
          <a:p>
            <a:r>
              <a:rPr lang="en-US" sz="1600" dirty="0">
                <a:solidFill>
                  <a:srgbClr val="339933"/>
                </a:solidFill>
                <a:latin typeface="Sarabun" pitchFamily="2" charset="-34"/>
                <a:cs typeface="Sarabun" pitchFamily="2" charset="-34"/>
              </a:rPr>
              <a:t>Computer</a:t>
            </a:r>
          </a:p>
          <a:p>
            <a:r>
              <a:rPr lang="en-US" sz="1600" dirty="0">
                <a:solidFill>
                  <a:srgbClr val="339933"/>
                </a:solidFill>
                <a:latin typeface="Sarabun" pitchFamily="2" charset="-34"/>
                <a:cs typeface="Sarabun" pitchFamily="2" charset="-34"/>
              </a:rPr>
              <a:t>Pencil or pen</a:t>
            </a:r>
          </a:p>
          <a:p>
            <a:r>
              <a:rPr lang="en-US" sz="1600" dirty="0">
                <a:solidFill>
                  <a:srgbClr val="339933"/>
                </a:solidFill>
                <a:latin typeface="Sarabun" pitchFamily="2" charset="-34"/>
                <a:cs typeface="Sarabun" pitchFamily="2" charset="-34"/>
              </a:rPr>
              <a:t>Blank piece of paper</a:t>
            </a:r>
          </a:p>
        </p:txBody>
      </p:sp>
      <p:sp>
        <p:nvSpPr>
          <p:cNvPr id="7" name="TextBox 6">
            <a:extLst>
              <a:ext uri="{FF2B5EF4-FFF2-40B4-BE49-F238E27FC236}">
                <a16:creationId xmlns:a16="http://schemas.microsoft.com/office/drawing/2014/main" id="{42608C71-4DBC-C655-40AB-AC649D0A7D43}"/>
              </a:ext>
            </a:extLst>
          </p:cNvPr>
          <p:cNvSpPr txBox="1"/>
          <p:nvPr/>
        </p:nvSpPr>
        <p:spPr>
          <a:xfrm>
            <a:off x="585381" y="2979913"/>
            <a:ext cx="2413137" cy="1323439"/>
          </a:xfrm>
          <a:prstGeom prst="rect">
            <a:avLst/>
          </a:prstGeom>
          <a:noFill/>
          <a:effectLst>
            <a:outerShdw blurRad="50800" dist="12700" dir="2700000" algn="tl" rotWithShape="0">
              <a:prstClr val="black">
                <a:alpha val="40000"/>
              </a:prstClr>
            </a:outerShdw>
          </a:effectLst>
        </p:spPr>
        <p:txBody>
          <a:bodyPr wrap="square" rtlCol="0">
            <a:spAutoFit/>
          </a:bodyPr>
          <a:lstStyle/>
          <a:p>
            <a:pPr algn="ctr"/>
            <a:r>
              <a:rPr lang="en-US" sz="4400"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Research</a:t>
            </a:r>
          </a:p>
        </p:txBody>
      </p:sp>
      <p:pic>
        <p:nvPicPr>
          <p:cNvPr id="19" name="Picture 18" descr="Icon&#10;&#10;Description automatically generated">
            <a:extLst>
              <a:ext uri="{FF2B5EF4-FFF2-40B4-BE49-F238E27FC236}">
                <a16:creationId xmlns:a16="http://schemas.microsoft.com/office/drawing/2014/main" id="{963F34B9-F7E2-EF57-5F4B-61B38986A650}"/>
              </a:ext>
            </a:extLst>
          </p:cNvPr>
          <p:cNvPicPr>
            <a:picLocks noChangeAspect="1"/>
          </p:cNvPicPr>
          <p:nvPr/>
        </p:nvPicPr>
        <p:blipFill>
          <a:blip r:embed="rId4"/>
          <a:stretch>
            <a:fillRect/>
          </a:stretch>
        </p:blipFill>
        <p:spPr>
          <a:xfrm>
            <a:off x="614286" y="594815"/>
            <a:ext cx="2344061" cy="2344061"/>
          </a:xfrm>
          <a:prstGeom prst="rect">
            <a:avLst/>
          </a:prstGeom>
        </p:spPr>
      </p:pic>
      <p:sp>
        <p:nvSpPr>
          <p:cNvPr id="3" name="TextBox 2">
            <a:extLst>
              <a:ext uri="{FF2B5EF4-FFF2-40B4-BE49-F238E27FC236}">
                <a16:creationId xmlns:a16="http://schemas.microsoft.com/office/drawing/2014/main" id="{81B94163-CAC1-4B50-3DF5-C3F08ADD6FF2}"/>
              </a:ext>
            </a:extLst>
          </p:cNvPr>
          <p:cNvSpPr txBox="1"/>
          <p:nvPr/>
        </p:nvSpPr>
        <p:spPr>
          <a:xfrm>
            <a:off x="4313583" y="1987825"/>
            <a:ext cx="6778487" cy="4154984"/>
          </a:xfrm>
          <a:prstGeom prst="rect">
            <a:avLst/>
          </a:prstGeom>
          <a:noFill/>
        </p:spPr>
        <p:txBody>
          <a:bodyPr wrap="square" rtlCol="0">
            <a:spAutoFit/>
          </a:bodyPr>
          <a:lstStyle/>
          <a:p>
            <a:r>
              <a:rPr lang="en-US" sz="2200" dirty="0">
                <a:solidFill>
                  <a:srgbClr val="329933"/>
                </a:solidFill>
                <a:latin typeface="Sarabun" pitchFamily="2" charset="-34"/>
                <a:cs typeface="Sarabun" pitchFamily="2" charset="-34"/>
              </a:rPr>
              <a:t>Imagine you have to describe Christianity to an alien who has just landed on the planet (but can understand what you say with no problems at all).</a:t>
            </a:r>
          </a:p>
          <a:p>
            <a:endParaRPr lang="en-US" sz="2200" dirty="0">
              <a:solidFill>
                <a:srgbClr val="329933"/>
              </a:solidFill>
              <a:latin typeface="Sarabun" pitchFamily="2" charset="-34"/>
              <a:cs typeface="Sarabun" pitchFamily="2" charset="-34"/>
            </a:endParaRPr>
          </a:p>
          <a:p>
            <a:r>
              <a:rPr lang="en-US" sz="2200" dirty="0">
                <a:solidFill>
                  <a:srgbClr val="329933"/>
                </a:solidFill>
                <a:latin typeface="Sarabun" pitchFamily="2" charset="-34"/>
                <a:cs typeface="Sarabun" pitchFamily="2" charset="-34"/>
              </a:rPr>
              <a:t>Using everything you have learned during Intro Series lessons, what would you say</a:t>
            </a:r>
          </a:p>
          <a:p>
            <a:r>
              <a:rPr lang="en-US" sz="2200" dirty="0">
                <a:solidFill>
                  <a:srgbClr val="329933"/>
                </a:solidFill>
                <a:latin typeface="Sarabun" pitchFamily="2" charset="-34"/>
                <a:cs typeface="Sarabun" pitchFamily="2" charset="-34"/>
              </a:rPr>
              <a:t>the main things are?</a:t>
            </a:r>
          </a:p>
          <a:p>
            <a:endParaRPr lang="en-US" sz="2200" dirty="0">
              <a:solidFill>
                <a:srgbClr val="329933"/>
              </a:solidFill>
              <a:latin typeface="Sarabun" pitchFamily="2" charset="-34"/>
              <a:cs typeface="Sarabun" pitchFamily="2" charset="-34"/>
            </a:endParaRPr>
          </a:p>
          <a:p>
            <a:r>
              <a:rPr lang="en-US" sz="2200" dirty="0">
                <a:solidFill>
                  <a:srgbClr val="329933"/>
                </a:solidFill>
                <a:latin typeface="Sarabun" pitchFamily="2" charset="-34"/>
                <a:cs typeface="Sarabun" pitchFamily="2" charset="-34"/>
              </a:rPr>
              <a:t>Remember things like beliefs,</a:t>
            </a:r>
          </a:p>
          <a:p>
            <a:r>
              <a:rPr lang="en-US" sz="2200" dirty="0">
                <a:solidFill>
                  <a:srgbClr val="329933"/>
                </a:solidFill>
                <a:latin typeface="Sarabun" pitchFamily="2" charset="-34"/>
                <a:cs typeface="Sarabun" pitchFamily="2" charset="-34"/>
              </a:rPr>
              <a:t>practices, stories, facts, etc. </a:t>
            </a:r>
          </a:p>
          <a:p>
            <a:endParaRPr lang="en-US" sz="2200" dirty="0">
              <a:solidFill>
                <a:srgbClr val="329933"/>
              </a:solidFill>
              <a:latin typeface="Sarabun" pitchFamily="2" charset="-34"/>
              <a:cs typeface="Sarabun" pitchFamily="2" charset="-34"/>
            </a:endParaRPr>
          </a:p>
          <a:p>
            <a:r>
              <a:rPr lang="en-US" sz="2200" dirty="0">
                <a:solidFill>
                  <a:srgbClr val="329933"/>
                </a:solidFill>
                <a:latin typeface="Sarabun" pitchFamily="2" charset="-34"/>
                <a:cs typeface="Sarabun" pitchFamily="2" charset="-34"/>
              </a:rPr>
              <a:t>You can work in pairs or small group.</a:t>
            </a:r>
          </a:p>
        </p:txBody>
      </p:sp>
      <p:pic>
        <p:nvPicPr>
          <p:cNvPr id="9" name="Picture 8">
            <a:extLst>
              <a:ext uri="{FF2B5EF4-FFF2-40B4-BE49-F238E27FC236}">
                <a16:creationId xmlns:a16="http://schemas.microsoft.com/office/drawing/2014/main" id="{ACD727B7-8D5C-4F85-3C56-3F64DE9C0C3F}"/>
              </a:ext>
            </a:extLst>
          </p:cNvPr>
          <p:cNvPicPr>
            <a:picLocks noChangeAspect="1"/>
          </p:cNvPicPr>
          <p:nvPr/>
        </p:nvPicPr>
        <p:blipFill>
          <a:blip r:embed="rId5"/>
          <a:stretch>
            <a:fillRect/>
          </a:stretch>
        </p:blipFill>
        <p:spPr>
          <a:xfrm>
            <a:off x="9282582" y="3413234"/>
            <a:ext cx="2146632" cy="3075379"/>
          </a:xfrm>
          <a:prstGeom prst="rect">
            <a:avLst/>
          </a:prstGeom>
        </p:spPr>
      </p:pic>
      <p:pic>
        <p:nvPicPr>
          <p:cNvPr id="11" name="Graphic 10" descr="Document outline">
            <a:extLst>
              <a:ext uri="{FF2B5EF4-FFF2-40B4-BE49-F238E27FC236}">
                <a16:creationId xmlns:a16="http://schemas.microsoft.com/office/drawing/2014/main" id="{8AED610E-40A5-F068-C1C3-B937B07D6C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2013">
            <a:off x="9544677" y="699014"/>
            <a:ext cx="914400" cy="914400"/>
          </a:xfrm>
          <a:prstGeom prst="rect">
            <a:avLst/>
          </a:prstGeom>
        </p:spPr>
      </p:pic>
      <p:pic>
        <p:nvPicPr>
          <p:cNvPr id="12" name="Graphic 11" descr="Document outline">
            <a:extLst>
              <a:ext uri="{FF2B5EF4-FFF2-40B4-BE49-F238E27FC236}">
                <a16:creationId xmlns:a16="http://schemas.microsoft.com/office/drawing/2014/main" id="{8FD30C4E-D875-E077-5A4B-F0B2731104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661994">
            <a:off x="4942555" y="690149"/>
            <a:ext cx="914400" cy="914400"/>
          </a:xfrm>
          <a:prstGeom prst="rect">
            <a:avLst/>
          </a:prstGeom>
        </p:spPr>
      </p:pic>
    </p:spTree>
    <p:extLst>
      <p:ext uri="{BB962C8B-B14F-4D97-AF65-F5344CB8AC3E}">
        <p14:creationId xmlns:p14="http://schemas.microsoft.com/office/powerpoint/2010/main" val="1238780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2">
            <a:alphaModFix/>
          </a:blip>
          <a:srcRect t="4615" r="-1" b="15859"/>
          <a:stretch/>
        </p:blipFill>
        <p:spPr>
          <a:xfrm>
            <a:off x="1530" y="10"/>
            <a:ext cx="12188941" cy="6857990"/>
          </a:xfrm>
          <a:prstGeom prst="rect">
            <a:avLst/>
          </a:prstGeom>
        </p:spPr>
      </p:pic>
      <p:sp>
        <p:nvSpPr>
          <p:cNvPr id="2" name="Rounded Rectangle 1">
            <a:extLst>
              <a:ext uri="{FF2B5EF4-FFF2-40B4-BE49-F238E27FC236}">
                <a16:creationId xmlns:a16="http://schemas.microsoft.com/office/drawing/2014/main" id="{FB630627-DE38-C4F9-39A8-E52D3BBF5B8F}"/>
              </a:ext>
            </a:extLst>
          </p:cNvPr>
          <p:cNvSpPr/>
          <p:nvPr/>
        </p:nvSpPr>
        <p:spPr>
          <a:xfrm>
            <a:off x="401235" y="307755"/>
            <a:ext cx="2824565" cy="4149945"/>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635B0CFF-67E1-A872-D1A0-EB6F8AB1985A}"/>
              </a:ext>
            </a:extLst>
          </p:cNvPr>
          <p:cNvSpPr/>
          <p:nvPr/>
        </p:nvSpPr>
        <p:spPr>
          <a:xfrm>
            <a:off x="3721310" y="339597"/>
            <a:ext cx="8062426" cy="781751"/>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E77A8F34-8910-7CBA-E826-65DA0D3DEA7A}"/>
              </a:ext>
            </a:extLst>
          </p:cNvPr>
          <p:cNvSpPr/>
          <p:nvPr/>
        </p:nvSpPr>
        <p:spPr>
          <a:xfrm>
            <a:off x="401235" y="5016500"/>
            <a:ext cx="2824565" cy="154103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DB4AFEC-FFE1-30A7-F883-0D7DC0452424}"/>
              </a:ext>
            </a:extLst>
          </p:cNvPr>
          <p:cNvSpPr txBox="1"/>
          <p:nvPr/>
        </p:nvSpPr>
        <p:spPr>
          <a:xfrm>
            <a:off x="574117" y="5167354"/>
            <a:ext cx="2424401" cy="1107996"/>
          </a:xfrm>
          <a:prstGeom prst="rect">
            <a:avLst/>
          </a:prstGeom>
          <a:noFill/>
        </p:spPr>
        <p:txBody>
          <a:bodyPr wrap="square" rtlCol="0">
            <a:spAutoFit/>
          </a:bodyPr>
          <a:lstStyle/>
          <a:p>
            <a:r>
              <a:rPr lang="en-US" dirty="0">
                <a:solidFill>
                  <a:srgbClr val="339933"/>
                </a:solidFill>
                <a:latin typeface="Sarabun" pitchFamily="2" charset="-34"/>
                <a:cs typeface="Sarabun" pitchFamily="2" charset="-34"/>
              </a:rPr>
              <a:t>What you will need:</a:t>
            </a:r>
          </a:p>
          <a:p>
            <a:endParaRPr lang="en-US" sz="1600" dirty="0">
              <a:solidFill>
                <a:srgbClr val="339933"/>
              </a:solidFill>
              <a:latin typeface="Sarabun" pitchFamily="2" charset="-34"/>
              <a:cs typeface="Sarabun" pitchFamily="2" charset="-34"/>
            </a:endParaRPr>
          </a:p>
          <a:p>
            <a:r>
              <a:rPr lang="en-US" sz="1600" dirty="0">
                <a:solidFill>
                  <a:srgbClr val="339933"/>
                </a:solidFill>
                <a:latin typeface="Sarabun" pitchFamily="2" charset="-34"/>
                <a:cs typeface="Sarabun" pitchFamily="2" charset="-34"/>
              </a:rPr>
              <a:t>Pencil or pen</a:t>
            </a:r>
          </a:p>
          <a:p>
            <a:r>
              <a:rPr lang="en-US" sz="1600" dirty="0">
                <a:solidFill>
                  <a:srgbClr val="339933"/>
                </a:solidFill>
                <a:latin typeface="Sarabun" pitchFamily="2" charset="-34"/>
                <a:cs typeface="Sarabun" pitchFamily="2" charset="-34"/>
              </a:rPr>
              <a:t>Blank piece of paper</a:t>
            </a:r>
          </a:p>
        </p:txBody>
      </p:sp>
      <p:sp>
        <p:nvSpPr>
          <p:cNvPr id="11" name="TextBox 10">
            <a:extLst>
              <a:ext uri="{FF2B5EF4-FFF2-40B4-BE49-F238E27FC236}">
                <a16:creationId xmlns:a16="http://schemas.microsoft.com/office/drawing/2014/main" id="{0C1694B4-9B0A-7108-3B47-81EEA054F339}"/>
              </a:ext>
            </a:extLst>
          </p:cNvPr>
          <p:cNvSpPr txBox="1"/>
          <p:nvPr/>
        </p:nvSpPr>
        <p:spPr>
          <a:xfrm>
            <a:off x="3965254" y="517360"/>
            <a:ext cx="7548886" cy="461665"/>
          </a:xfrm>
          <a:prstGeom prst="rect">
            <a:avLst/>
          </a:prstGeom>
          <a:noFill/>
        </p:spPr>
        <p:txBody>
          <a:bodyPr wrap="square" rtlCol="0">
            <a:spAutoFit/>
          </a:bodyPr>
          <a:lstStyle/>
          <a:p>
            <a:pPr algn="ctr"/>
            <a:r>
              <a:rPr lang="en-US" sz="2400" dirty="0">
                <a:solidFill>
                  <a:srgbClr val="339933"/>
                </a:solidFill>
                <a:latin typeface="Sarabun" pitchFamily="2" charset="-34"/>
                <a:cs typeface="Sarabun" pitchFamily="2" charset="-34"/>
              </a:rPr>
              <a:t>After watching the episode, I have learned:</a:t>
            </a:r>
          </a:p>
        </p:txBody>
      </p:sp>
      <p:sp>
        <p:nvSpPr>
          <p:cNvPr id="7" name="TextBox 6">
            <a:extLst>
              <a:ext uri="{FF2B5EF4-FFF2-40B4-BE49-F238E27FC236}">
                <a16:creationId xmlns:a16="http://schemas.microsoft.com/office/drawing/2014/main" id="{42608C71-4DBC-C655-40AB-AC649D0A7D43}"/>
              </a:ext>
            </a:extLst>
          </p:cNvPr>
          <p:cNvSpPr txBox="1"/>
          <p:nvPr/>
        </p:nvSpPr>
        <p:spPr>
          <a:xfrm>
            <a:off x="585381" y="2979913"/>
            <a:ext cx="2413137" cy="1323439"/>
          </a:xfrm>
          <a:prstGeom prst="rect">
            <a:avLst/>
          </a:prstGeom>
          <a:noFill/>
          <a:effectLst>
            <a:outerShdw blurRad="50800" dist="12700" dir="2700000" algn="tl" rotWithShape="0">
              <a:prstClr val="black">
                <a:alpha val="40000"/>
              </a:prstClr>
            </a:outerShdw>
          </a:effectLst>
        </p:spPr>
        <p:txBody>
          <a:bodyPr wrap="square" rtlCol="0">
            <a:spAutoFit/>
          </a:bodyPr>
          <a:lstStyle/>
          <a:p>
            <a:pPr algn="ctr"/>
            <a:r>
              <a:rPr lang="en-US" sz="4400"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Reflection</a:t>
            </a:r>
          </a:p>
        </p:txBody>
      </p:sp>
      <p:sp>
        <p:nvSpPr>
          <p:cNvPr id="24" name="Rounded Rectangle 23">
            <a:extLst>
              <a:ext uri="{FF2B5EF4-FFF2-40B4-BE49-F238E27FC236}">
                <a16:creationId xmlns:a16="http://schemas.microsoft.com/office/drawing/2014/main" id="{847BA5CC-4091-67BA-9791-7CB447E4E6D8}"/>
              </a:ext>
            </a:extLst>
          </p:cNvPr>
          <p:cNvSpPr/>
          <p:nvPr/>
        </p:nvSpPr>
        <p:spPr>
          <a:xfrm>
            <a:off x="6718299" y="1318910"/>
            <a:ext cx="5065437" cy="4149944"/>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699"/>
              </a:solidFill>
            </a:endParaRPr>
          </a:p>
        </p:txBody>
      </p:sp>
      <p:sp>
        <p:nvSpPr>
          <p:cNvPr id="25" name="TextBox 24">
            <a:extLst>
              <a:ext uri="{FF2B5EF4-FFF2-40B4-BE49-F238E27FC236}">
                <a16:creationId xmlns:a16="http://schemas.microsoft.com/office/drawing/2014/main" id="{47450228-0A4C-08BF-5A2F-895C6BC57B0A}"/>
              </a:ext>
            </a:extLst>
          </p:cNvPr>
          <p:cNvSpPr txBox="1"/>
          <p:nvPr/>
        </p:nvSpPr>
        <p:spPr>
          <a:xfrm>
            <a:off x="6853096" y="1594751"/>
            <a:ext cx="4795841" cy="2616101"/>
          </a:xfrm>
          <a:prstGeom prst="rect">
            <a:avLst/>
          </a:prstGeom>
          <a:noFill/>
        </p:spPr>
        <p:txBody>
          <a:bodyPr wrap="square" rtlCol="0">
            <a:spAutoFit/>
          </a:bodyPr>
          <a:lstStyle/>
          <a:p>
            <a:pPr algn="ctr"/>
            <a:r>
              <a:rPr lang="en-US" dirty="0">
                <a:solidFill>
                  <a:srgbClr val="339933"/>
                </a:solidFill>
                <a:latin typeface="Sarabun" pitchFamily="2" charset="-34"/>
                <a:cs typeface="Sarabun" pitchFamily="2" charset="-34"/>
              </a:rPr>
              <a:t>Even if you are not somebody who prays or has a religious faith, it can be good to think about the sorts of things in the STOP model. </a:t>
            </a:r>
          </a:p>
          <a:p>
            <a:pPr algn="ctr"/>
            <a:endParaRPr lang="en-US" sz="1000" dirty="0">
              <a:solidFill>
                <a:srgbClr val="339933"/>
              </a:solidFill>
              <a:latin typeface="Sarabun" pitchFamily="2" charset="-34"/>
              <a:cs typeface="Sarabun" pitchFamily="2" charset="-34"/>
            </a:endParaRPr>
          </a:p>
          <a:p>
            <a:pPr algn="ctr"/>
            <a:r>
              <a:rPr lang="en-US" dirty="0">
                <a:solidFill>
                  <a:srgbClr val="339933"/>
                </a:solidFill>
                <a:latin typeface="Sarabun" pitchFamily="2" charset="-34"/>
                <a:cs typeface="Sarabun" pitchFamily="2" charset="-34"/>
              </a:rPr>
              <a:t>Why not STOP and think for yourself? What are the things you're sorry for, thankful for, who are the people you care about and</a:t>
            </a:r>
          </a:p>
          <a:p>
            <a:pPr algn="ctr"/>
            <a:r>
              <a:rPr lang="en-US" dirty="0">
                <a:solidFill>
                  <a:srgbClr val="339933"/>
                </a:solidFill>
                <a:latin typeface="Sarabun" pitchFamily="2" charset="-34"/>
                <a:cs typeface="Sarabun" pitchFamily="2" charset="-34"/>
              </a:rPr>
              <a:t>what things do you hope for?</a:t>
            </a:r>
          </a:p>
          <a:p>
            <a:pPr algn="ctr"/>
            <a:endParaRPr lang="en-US" sz="1000" dirty="0">
              <a:solidFill>
                <a:srgbClr val="339933"/>
              </a:solidFill>
              <a:latin typeface="Sarabun" pitchFamily="2" charset="-34"/>
              <a:cs typeface="Sarabun" pitchFamily="2" charset="-34"/>
            </a:endParaRPr>
          </a:p>
          <a:p>
            <a:pPr algn="ctr"/>
            <a:r>
              <a:rPr lang="en-US" dirty="0">
                <a:solidFill>
                  <a:srgbClr val="339933"/>
                </a:solidFill>
                <a:latin typeface="Sarabun" pitchFamily="2" charset="-34"/>
                <a:cs typeface="Sarabun" pitchFamily="2" charset="-34"/>
              </a:rPr>
              <a:t>Write or draw some ideas.</a:t>
            </a:r>
          </a:p>
        </p:txBody>
      </p:sp>
      <p:sp>
        <p:nvSpPr>
          <p:cNvPr id="28" name="Rounded Rectangle 27">
            <a:extLst>
              <a:ext uri="{FF2B5EF4-FFF2-40B4-BE49-F238E27FC236}">
                <a16:creationId xmlns:a16="http://schemas.microsoft.com/office/drawing/2014/main" id="{8BEBA893-1FC6-FFD0-4F05-27E6D18E82D6}"/>
              </a:ext>
            </a:extLst>
          </p:cNvPr>
          <p:cNvSpPr/>
          <p:nvPr/>
        </p:nvSpPr>
        <p:spPr>
          <a:xfrm>
            <a:off x="3787125" y="5659857"/>
            <a:ext cx="7996611" cy="87542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66"/>
              </a:solidFill>
            </a:endParaRPr>
          </a:p>
        </p:txBody>
      </p:sp>
      <p:sp>
        <p:nvSpPr>
          <p:cNvPr id="30" name="TextBox 29">
            <a:extLst>
              <a:ext uri="{FF2B5EF4-FFF2-40B4-BE49-F238E27FC236}">
                <a16:creationId xmlns:a16="http://schemas.microsoft.com/office/drawing/2014/main" id="{AE9D2B64-4823-F709-DF46-40B2A7D859C2}"/>
              </a:ext>
            </a:extLst>
          </p:cNvPr>
          <p:cNvSpPr txBox="1"/>
          <p:nvPr/>
        </p:nvSpPr>
        <p:spPr>
          <a:xfrm>
            <a:off x="4010311" y="5862255"/>
            <a:ext cx="7543585" cy="461665"/>
          </a:xfrm>
          <a:prstGeom prst="rect">
            <a:avLst/>
          </a:prstGeom>
          <a:noFill/>
        </p:spPr>
        <p:txBody>
          <a:bodyPr wrap="square" rtlCol="0">
            <a:spAutoFit/>
          </a:bodyPr>
          <a:lstStyle/>
          <a:p>
            <a:pPr algn="ctr"/>
            <a:r>
              <a:rPr lang="en-US" sz="2400" dirty="0">
                <a:solidFill>
                  <a:srgbClr val="339933"/>
                </a:solidFill>
                <a:latin typeface="Sarabun" pitchFamily="2" charset="-34"/>
                <a:cs typeface="Sarabun" pitchFamily="2" charset="-34"/>
              </a:rPr>
              <a:t>What is so good you just can't keep it to yourself?</a:t>
            </a:r>
          </a:p>
        </p:txBody>
      </p:sp>
      <p:pic>
        <p:nvPicPr>
          <p:cNvPr id="14" name="Picture 13" descr="Icon&#10;&#10;Description automatically generated">
            <a:extLst>
              <a:ext uri="{FF2B5EF4-FFF2-40B4-BE49-F238E27FC236}">
                <a16:creationId xmlns:a16="http://schemas.microsoft.com/office/drawing/2014/main" id="{2281F7CA-9552-FC46-BD98-FA78DB3835B0}"/>
              </a:ext>
            </a:extLst>
          </p:cNvPr>
          <p:cNvPicPr>
            <a:picLocks noChangeAspect="1"/>
          </p:cNvPicPr>
          <p:nvPr/>
        </p:nvPicPr>
        <p:blipFill>
          <a:blip r:embed="rId3"/>
          <a:stretch>
            <a:fillRect/>
          </a:stretch>
        </p:blipFill>
        <p:spPr>
          <a:xfrm>
            <a:off x="614286" y="594815"/>
            <a:ext cx="2344061" cy="2344061"/>
          </a:xfrm>
          <a:prstGeom prst="rect">
            <a:avLst/>
          </a:prstGeom>
        </p:spPr>
      </p:pic>
      <p:sp>
        <p:nvSpPr>
          <p:cNvPr id="6" name="Rounded Rectangle 5">
            <a:extLst>
              <a:ext uri="{FF2B5EF4-FFF2-40B4-BE49-F238E27FC236}">
                <a16:creationId xmlns:a16="http://schemas.microsoft.com/office/drawing/2014/main" id="{E63EF8C7-DFC0-6A63-291C-21320FCE57EB}"/>
              </a:ext>
            </a:extLst>
          </p:cNvPr>
          <p:cNvSpPr/>
          <p:nvPr/>
        </p:nvSpPr>
        <p:spPr>
          <a:xfrm>
            <a:off x="3721311" y="1318910"/>
            <a:ext cx="2824565" cy="4149944"/>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699"/>
              </a:solidFill>
            </a:endParaRPr>
          </a:p>
        </p:txBody>
      </p:sp>
      <p:sp>
        <p:nvSpPr>
          <p:cNvPr id="3" name="TextBox 2">
            <a:extLst>
              <a:ext uri="{FF2B5EF4-FFF2-40B4-BE49-F238E27FC236}">
                <a16:creationId xmlns:a16="http://schemas.microsoft.com/office/drawing/2014/main" id="{BABA4DDD-092C-C882-121D-01B03CE87F76}"/>
              </a:ext>
            </a:extLst>
          </p:cNvPr>
          <p:cNvSpPr txBox="1"/>
          <p:nvPr/>
        </p:nvSpPr>
        <p:spPr>
          <a:xfrm>
            <a:off x="3895129" y="1581913"/>
            <a:ext cx="2476928" cy="3616375"/>
          </a:xfrm>
          <a:prstGeom prst="rect">
            <a:avLst/>
          </a:prstGeom>
          <a:noFill/>
        </p:spPr>
        <p:txBody>
          <a:bodyPr wrap="square" rtlCol="0">
            <a:spAutoFit/>
          </a:bodyPr>
          <a:lstStyle/>
          <a:p>
            <a:pPr algn="ctr"/>
            <a:r>
              <a:rPr lang="en-US" dirty="0">
                <a:solidFill>
                  <a:srgbClr val="329933"/>
                </a:solidFill>
                <a:latin typeface="Sarabun" pitchFamily="2" charset="-34"/>
                <a:cs typeface="Sarabun" pitchFamily="2" charset="-34"/>
              </a:rPr>
              <a:t>Think about the STOP</a:t>
            </a:r>
          </a:p>
          <a:p>
            <a:pPr algn="ctr"/>
            <a:r>
              <a:rPr lang="en-US" dirty="0">
                <a:solidFill>
                  <a:srgbClr val="329933"/>
                </a:solidFill>
                <a:latin typeface="Sarabun" pitchFamily="2" charset="-34"/>
                <a:cs typeface="Sarabun" pitchFamily="2" charset="-34"/>
              </a:rPr>
              <a:t>model for prayer</a:t>
            </a:r>
          </a:p>
          <a:p>
            <a:pPr algn="ctr"/>
            <a:r>
              <a:rPr lang="en-US" dirty="0">
                <a:solidFill>
                  <a:srgbClr val="329933"/>
                </a:solidFill>
                <a:latin typeface="Sarabun" pitchFamily="2" charset="-34"/>
                <a:cs typeface="Sarabun" pitchFamily="2" charset="-34"/>
              </a:rPr>
              <a:t>(from the episode).</a:t>
            </a:r>
          </a:p>
          <a:p>
            <a:pPr algn="ctr"/>
            <a:endParaRPr lang="en-US" sz="1000" dirty="0">
              <a:solidFill>
                <a:srgbClr val="329933"/>
              </a:solidFill>
              <a:latin typeface="Sarabun" pitchFamily="2" charset="-34"/>
              <a:cs typeface="Sarabun" pitchFamily="2" charset="-34"/>
            </a:endParaRPr>
          </a:p>
          <a:p>
            <a:pPr algn="ctr"/>
            <a:endParaRPr lang="en-US" sz="100" dirty="0">
              <a:solidFill>
                <a:srgbClr val="329933"/>
              </a:solidFill>
              <a:latin typeface="Sarabun" pitchFamily="2" charset="-34"/>
              <a:cs typeface="Sarabun" pitchFamily="2" charset="-34"/>
            </a:endParaRPr>
          </a:p>
          <a:p>
            <a:pPr algn="ctr"/>
            <a:r>
              <a:rPr lang="en-US" dirty="0">
                <a:solidFill>
                  <a:srgbClr val="329933"/>
                </a:solidFill>
                <a:latin typeface="Sarabun" pitchFamily="2" charset="-34"/>
                <a:cs typeface="Sarabun" pitchFamily="2" charset="-34"/>
              </a:rPr>
              <a:t>Do you remember what each letter stands for?</a:t>
            </a:r>
          </a:p>
          <a:p>
            <a:pPr algn="ctr"/>
            <a:endParaRPr lang="en-US" sz="1000" dirty="0">
              <a:solidFill>
                <a:srgbClr val="329933"/>
              </a:solidFill>
              <a:latin typeface="Sarabun" pitchFamily="2" charset="-34"/>
              <a:cs typeface="Sarabun" pitchFamily="2" charset="-34"/>
            </a:endParaRPr>
          </a:p>
          <a:p>
            <a:pPr algn="ctr"/>
            <a:r>
              <a:rPr lang="en-US" dirty="0">
                <a:solidFill>
                  <a:srgbClr val="329933"/>
                </a:solidFill>
                <a:latin typeface="Sarabun" pitchFamily="2" charset="-34"/>
                <a:cs typeface="Sarabun" pitchFamily="2" charset="-34"/>
              </a:rPr>
              <a:t>Try to think about the sorts of things Christians might say to God for each of these.</a:t>
            </a:r>
          </a:p>
          <a:p>
            <a:pPr algn="ctr"/>
            <a:endParaRPr lang="en-US" sz="1000" dirty="0">
              <a:solidFill>
                <a:srgbClr val="329933"/>
              </a:solidFill>
              <a:latin typeface="Sarabun" pitchFamily="2" charset="-34"/>
              <a:cs typeface="Sarabun" pitchFamily="2" charset="-34"/>
            </a:endParaRPr>
          </a:p>
          <a:p>
            <a:pPr algn="ctr"/>
            <a:r>
              <a:rPr lang="en-US" dirty="0">
                <a:solidFill>
                  <a:srgbClr val="329933"/>
                </a:solidFill>
                <a:latin typeface="Sarabun" pitchFamily="2" charset="-34"/>
                <a:cs typeface="Sarabun" pitchFamily="2" charset="-34"/>
              </a:rPr>
              <a:t> Write down your ideas.</a:t>
            </a:r>
          </a:p>
        </p:txBody>
      </p:sp>
      <p:grpSp>
        <p:nvGrpSpPr>
          <p:cNvPr id="15" name="Group 14">
            <a:extLst>
              <a:ext uri="{FF2B5EF4-FFF2-40B4-BE49-F238E27FC236}">
                <a16:creationId xmlns:a16="http://schemas.microsoft.com/office/drawing/2014/main" id="{06138345-01CD-3727-D4DC-5D4B051F6EE6}"/>
              </a:ext>
            </a:extLst>
          </p:cNvPr>
          <p:cNvGrpSpPr/>
          <p:nvPr/>
        </p:nvGrpSpPr>
        <p:grpSpPr>
          <a:xfrm>
            <a:off x="7701465" y="4317931"/>
            <a:ext cx="3099101" cy="924373"/>
            <a:chOff x="7739697" y="4228002"/>
            <a:chExt cx="3099101" cy="924373"/>
          </a:xfrm>
        </p:grpSpPr>
        <p:pic>
          <p:nvPicPr>
            <p:cNvPr id="9" name="Picture 8">
              <a:extLst>
                <a:ext uri="{FF2B5EF4-FFF2-40B4-BE49-F238E27FC236}">
                  <a16:creationId xmlns:a16="http://schemas.microsoft.com/office/drawing/2014/main" id="{FB63FF01-434C-FE95-07E2-0885DCFA08C8}"/>
                </a:ext>
              </a:extLst>
            </p:cNvPr>
            <p:cNvPicPr>
              <a:picLocks noChangeAspect="1"/>
            </p:cNvPicPr>
            <p:nvPr/>
          </p:nvPicPr>
          <p:blipFill>
            <a:blip r:embed="rId4"/>
            <a:stretch>
              <a:fillRect/>
            </a:stretch>
          </p:blipFill>
          <p:spPr>
            <a:xfrm>
              <a:off x="7739697" y="4228002"/>
              <a:ext cx="962539" cy="905919"/>
            </a:xfrm>
            <a:prstGeom prst="rect">
              <a:avLst/>
            </a:prstGeom>
          </p:spPr>
        </p:pic>
        <p:pic>
          <p:nvPicPr>
            <p:cNvPr id="12" name="Picture 11">
              <a:extLst>
                <a:ext uri="{FF2B5EF4-FFF2-40B4-BE49-F238E27FC236}">
                  <a16:creationId xmlns:a16="http://schemas.microsoft.com/office/drawing/2014/main" id="{B246E7A7-EC0D-F078-8C69-48C1A512E135}"/>
                </a:ext>
              </a:extLst>
            </p:cNvPr>
            <p:cNvPicPr>
              <a:picLocks noChangeAspect="1"/>
            </p:cNvPicPr>
            <p:nvPr/>
          </p:nvPicPr>
          <p:blipFill>
            <a:blip r:embed="rId4"/>
            <a:stretch>
              <a:fillRect/>
            </a:stretch>
          </p:blipFill>
          <p:spPr>
            <a:xfrm>
              <a:off x="8807978" y="4242304"/>
              <a:ext cx="962539" cy="905919"/>
            </a:xfrm>
            <a:prstGeom prst="rect">
              <a:avLst/>
            </a:prstGeom>
          </p:spPr>
        </p:pic>
        <p:pic>
          <p:nvPicPr>
            <p:cNvPr id="13" name="Picture 12">
              <a:extLst>
                <a:ext uri="{FF2B5EF4-FFF2-40B4-BE49-F238E27FC236}">
                  <a16:creationId xmlns:a16="http://schemas.microsoft.com/office/drawing/2014/main" id="{6FCB1023-22AC-1128-1560-05DEE0F91D36}"/>
                </a:ext>
              </a:extLst>
            </p:cNvPr>
            <p:cNvPicPr>
              <a:picLocks noChangeAspect="1"/>
            </p:cNvPicPr>
            <p:nvPr/>
          </p:nvPicPr>
          <p:blipFill>
            <a:blip r:embed="rId4"/>
            <a:stretch>
              <a:fillRect/>
            </a:stretch>
          </p:blipFill>
          <p:spPr>
            <a:xfrm>
              <a:off x="9876259" y="4246456"/>
              <a:ext cx="962539" cy="905919"/>
            </a:xfrm>
            <a:prstGeom prst="rect">
              <a:avLst/>
            </a:prstGeom>
          </p:spPr>
        </p:pic>
      </p:grpSp>
    </p:spTree>
    <p:extLst>
      <p:ext uri="{BB962C8B-B14F-4D97-AF65-F5344CB8AC3E}">
        <p14:creationId xmlns:p14="http://schemas.microsoft.com/office/powerpoint/2010/main" val="2228851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3">
            <a:alphaModFix/>
          </a:blip>
          <a:srcRect t="4615" r="-1" b="15859"/>
          <a:stretch/>
        </p:blipFill>
        <p:spPr>
          <a:xfrm>
            <a:off x="1530" y="10"/>
            <a:ext cx="12188941" cy="6857990"/>
          </a:xfrm>
          <a:prstGeom prst="rect">
            <a:avLst/>
          </a:prstGeom>
        </p:spPr>
      </p:pic>
      <p:sp>
        <p:nvSpPr>
          <p:cNvPr id="2" name="Rounded Rectangle 1">
            <a:extLst>
              <a:ext uri="{FF2B5EF4-FFF2-40B4-BE49-F238E27FC236}">
                <a16:creationId xmlns:a16="http://schemas.microsoft.com/office/drawing/2014/main" id="{FB630627-DE38-C4F9-39A8-E52D3BBF5B8F}"/>
              </a:ext>
            </a:extLst>
          </p:cNvPr>
          <p:cNvSpPr/>
          <p:nvPr/>
        </p:nvSpPr>
        <p:spPr>
          <a:xfrm>
            <a:off x="401235" y="307755"/>
            <a:ext cx="2824565" cy="4149945"/>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4" name="Rounded Rectangle 3">
            <a:extLst>
              <a:ext uri="{FF2B5EF4-FFF2-40B4-BE49-F238E27FC236}">
                <a16:creationId xmlns:a16="http://schemas.microsoft.com/office/drawing/2014/main" id="{635B0CFF-67E1-A872-D1A0-EB6F8AB1985A}"/>
              </a:ext>
            </a:extLst>
          </p:cNvPr>
          <p:cNvSpPr/>
          <p:nvPr/>
        </p:nvSpPr>
        <p:spPr>
          <a:xfrm>
            <a:off x="3721309" y="339597"/>
            <a:ext cx="8069455" cy="6217942"/>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8" name="Rounded Rectangle 7">
            <a:extLst>
              <a:ext uri="{FF2B5EF4-FFF2-40B4-BE49-F238E27FC236}">
                <a16:creationId xmlns:a16="http://schemas.microsoft.com/office/drawing/2014/main" id="{E77A8F34-8910-7CBA-E826-65DA0D3DEA7A}"/>
              </a:ext>
            </a:extLst>
          </p:cNvPr>
          <p:cNvSpPr/>
          <p:nvPr/>
        </p:nvSpPr>
        <p:spPr>
          <a:xfrm>
            <a:off x="401235" y="5016500"/>
            <a:ext cx="2824565" cy="154103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7" name="TextBox 6">
            <a:extLst>
              <a:ext uri="{FF2B5EF4-FFF2-40B4-BE49-F238E27FC236}">
                <a16:creationId xmlns:a16="http://schemas.microsoft.com/office/drawing/2014/main" id="{42608C71-4DBC-C655-40AB-AC649D0A7D43}"/>
              </a:ext>
            </a:extLst>
          </p:cNvPr>
          <p:cNvSpPr txBox="1"/>
          <p:nvPr/>
        </p:nvSpPr>
        <p:spPr>
          <a:xfrm>
            <a:off x="585381" y="2979913"/>
            <a:ext cx="2413137" cy="1323439"/>
          </a:xfrm>
          <a:prstGeom prst="rect">
            <a:avLst/>
          </a:prstGeom>
          <a:noFill/>
          <a:ln>
            <a:noFill/>
          </a:ln>
          <a:effectLst>
            <a:outerShdw blurRad="50800" dist="12700" dir="2700000" algn="tl" rotWithShape="0">
              <a:prstClr val="black">
                <a:alpha val="40000"/>
              </a:prstClr>
            </a:outerShdw>
          </a:effectLst>
        </p:spPr>
        <p:txBody>
          <a:bodyPr wrap="square" rtlCol="0">
            <a:spAutoFit/>
          </a:bodyPr>
          <a:lstStyle/>
          <a:p>
            <a:pPr algn="ctr"/>
            <a:r>
              <a:rPr lang="en-US" sz="4400"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Quiz</a:t>
            </a:r>
          </a:p>
        </p:txBody>
      </p:sp>
      <p:pic>
        <p:nvPicPr>
          <p:cNvPr id="14" name="Picture 13" descr="Icon&#10;&#10;Description automatically generated">
            <a:extLst>
              <a:ext uri="{FF2B5EF4-FFF2-40B4-BE49-F238E27FC236}">
                <a16:creationId xmlns:a16="http://schemas.microsoft.com/office/drawing/2014/main" id="{B22678D3-918C-DA65-9AC1-EEAD17196DEE}"/>
              </a:ext>
            </a:extLst>
          </p:cNvPr>
          <p:cNvPicPr>
            <a:picLocks noChangeAspect="1"/>
          </p:cNvPicPr>
          <p:nvPr/>
        </p:nvPicPr>
        <p:blipFill>
          <a:blip r:embed="rId4"/>
          <a:stretch>
            <a:fillRect/>
          </a:stretch>
        </p:blipFill>
        <p:spPr>
          <a:xfrm>
            <a:off x="614286" y="594815"/>
            <a:ext cx="2344061" cy="2344061"/>
          </a:xfrm>
          <a:prstGeom prst="rect">
            <a:avLst/>
          </a:prstGeom>
        </p:spPr>
      </p:pic>
      <p:sp>
        <p:nvSpPr>
          <p:cNvPr id="11" name="TextBox 10">
            <a:extLst>
              <a:ext uri="{FF2B5EF4-FFF2-40B4-BE49-F238E27FC236}">
                <a16:creationId xmlns:a16="http://schemas.microsoft.com/office/drawing/2014/main" id="{34826727-269E-6BAE-FAED-0A14DDAFF661}"/>
              </a:ext>
            </a:extLst>
          </p:cNvPr>
          <p:cNvSpPr txBox="1"/>
          <p:nvPr/>
        </p:nvSpPr>
        <p:spPr>
          <a:xfrm>
            <a:off x="574117" y="5167354"/>
            <a:ext cx="2424401" cy="1231106"/>
          </a:xfrm>
          <a:prstGeom prst="rect">
            <a:avLst/>
          </a:prstGeom>
          <a:noFill/>
        </p:spPr>
        <p:txBody>
          <a:bodyPr wrap="square" rtlCol="0">
            <a:spAutoFit/>
          </a:bodyPr>
          <a:lstStyle/>
          <a:p>
            <a:r>
              <a:rPr lang="en-US" dirty="0">
                <a:solidFill>
                  <a:srgbClr val="339933"/>
                </a:solidFill>
                <a:latin typeface="Sarabun" pitchFamily="2" charset="-34"/>
                <a:cs typeface="Sarabun" pitchFamily="2" charset="-34"/>
              </a:rPr>
              <a:t>What you will need:</a:t>
            </a:r>
          </a:p>
          <a:p>
            <a:endParaRPr lang="en-US" sz="500" dirty="0">
              <a:solidFill>
                <a:srgbClr val="339933"/>
              </a:solidFill>
              <a:latin typeface="Sarabun" pitchFamily="2" charset="-34"/>
              <a:cs typeface="Sarabun" pitchFamily="2" charset="-34"/>
            </a:endParaRPr>
          </a:p>
          <a:p>
            <a:r>
              <a:rPr lang="en-US" sz="1600" dirty="0">
                <a:solidFill>
                  <a:srgbClr val="339933"/>
                </a:solidFill>
                <a:latin typeface="Sarabun" pitchFamily="2" charset="-34"/>
                <a:cs typeface="Sarabun" pitchFamily="2" charset="-34"/>
              </a:rPr>
              <a:t>Access to the internet</a:t>
            </a:r>
          </a:p>
          <a:p>
            <a:r>
              <a:rPr lang="en-US" sz="1600" dirty="0">
                <a:solidFill>
                  <a:srgbClr val="339933"/>
                </a:solidFill>
                <a:latin typeface="Sarabun" pitchFamily="2" charset="-34"/>
                <a:cs typeface="Sarabun" pitchFamily="2" charset="-34"/>
              </a:rPr>
              <a:t>Pencil or pen</a:t>
            </a:r>
          </a:p>
          <a:p>
            <a:r>
              <a:rPr lang="en-US" sz="1600" dirty="0">
                <a:solidFill>
                  <a:srgbClr val="339933"/>
                </a:solidFill>
                <a:latin typeface="Sarabun" pitchFamily="2" charset="-34"/>
                <a:cs typeface="Sarabun" pitchFamily="2" charset="-34"/>
              </a:rPr>
              <a:t>Blank piece of paper</a:t>
            </a:r>
          </a:p>
        </p:txBody>
      </p:sp>
      <p:sp>
        <p:nvSpPr>
          <p:cNvPr id="12" name="TextBox 11">
            <a:extLst>
              <a:ext uri="{FF2B5EF4-FFF2-40B4-BE49-F238E27FC236}">
                <a16:creationId xmlns:a16="http://schemas.microsoft.com/office/drawing/2014/main" id="{C67E9278-E4E2-BBA0-111B-8E12BB664285}"/>
              </a:ext>
            </a:extLst>
          </p:cNvPr>
          <p:cNvSpPr txBox="1"/>
          <p:nvPr/>
        </p:nvSpPr>
        <p:spPr>
          <a:xfrm>
            <a:off x="4286250" y="1491855"/>
            <a:ext cx="6896100" cy="1200329"/>
          </a:xfrm>
          <a:prstGeom prst="rect">
            <a:avLst/>
          </a:prstGeom>
          <a:noFill/>
        </p:spPr>
        <p:txBody>
          <a:bodyPr wrap="square" rtlCol="0">
            <a:spAutoFit/>
          </a:bodyPr>
          <a:lstStyle/>
          <a:p>
            <a:pPr algn="ctr"/>
            <a:r>
              <a:rPr lang="en-US" sz="2400" dirty="0">
                <a:solidFill>
                  <a:srgbClr val="329933"/>
                </a:solidFill>
                <a:latin typeface="Sarabun" pitchFamily="2" charset="-34"/>
                <a:cs typeface="Sarabun" pitchFamily="2" charset="-34"/>
              </a:rPr>
              <a:t>These links will take you to the digital version of the quizzes or you can use the following slides for the non-digital version.</a:t>
            </a:r>
          </a:p>
        </p:txBody>
      </p:sp>
      <p:sp>
        <p:nvSpPr>
          <p:cNvPr id="13" name="TextBox 12">
            <a:extLst>
              <a:ext uri="{FF2B5EF4-FFF2-40B4-BE49-F238E27FC236}">
                <a16:creationId xmlns:a16="http://schemas.microsoft.com/office/drawing/2014/main" id="{17E8B47B-FA36-4B1E-754E-B4131A1052B9}"/>
              </a:ext>
            </a:extLst>
          </p:cNvPr>
          <p:cNvSpPr txBox="1"/>
          <p:nvPr/>
        </p:nvSpPr>
        <p:spPr>
          <a:xfrm>
            <a:off x="3699573" y="641808"/>
            <a:ext cx="8069454" cy="830997"/>
          </a:xfrm>
          <a:prstGeom prst="rect">
            <a:avLst/>
          </a:prstGeom>
          <a:noFill/>
          <a:effectLst>
            <a:outerShdw blurRad="50800" dist="12700" dir="2700000" algn="tl" rotWithShape="0">
              <a:prstClr val="black">
                <a:alpha val="40000"/>
              </a:prstClr>
            </a:outerShdw>
          </a:effectLst>
        </p:spPr>
        <p:txBody>
          <a:bodyPr wrap="square" rtlCol="0">
            <a:spAutoFit/>
          </a:bodyPr>
          <a:lstStyle/>
          <a:p>
            <a:pPr algn="ctr"/>
            <a:r>
              <a:rPr lang="en-US" sz="4800" dirty="0">
                <a:solidFill>
                  <a:srgbClr val="329933"/>
                </a:solidFill>
                <a:latin typeface="Patrick Hand SC" pitchFamily="2" charset="77"/>
                <a:cs typeface="Sarabun" pitchFamily="2" charset="-34"/>
              </a:rPr>
              <a:t>Quiz Time</a:t>
            </a:r>
          </a:p>
        </p:txBody>
      </p:sp>
      <p:sp>
        <p:nvSpPr>
          <p:cNvPr id="15" name="TextBox 14">
            <a:extLst>
              <a:ext uri="{FF2B5EF4-FFF2-40B4-BE49-F238E27FC236}">
                <a16:creationId xmlns:a16="http://schemas.microsoft.com/office/drawing/2014/main" id="{2B1FE05A-0EA1-3213-1C83-2B2E7943945F}"/>
              </a:ext>
            </a:extLst>
          </p:cNvPr>
          <p:cNvSpPr txBox="1"/>
          <p:nvPr/>
        </p:nvSpPr>
        <p:spPr>
          <a:xfrm>
            <a:off x="4174635" y="3405650"/>
            <a:ext cx="3513159" cy="246221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rgbClr val="329933"/>
                </a:solidFill>
                <a:latin typeface="Sarabun" pitchFamily="2" charset="-34"/>
                <a:cs typeface="Sarabun" pitchFamily="2" charset="-34"/>
              </a:rPr>
              <a:t>Episode Quiz</a:t>
            </a:r>
          </a:p>
          <a:p>
            <a:pPr algn="ctr"/>
            <a:endParaRPr lang="en-US" sz="600" b="1" dirty="0">
              <a:solidFill>
                <a:srgbClr val="329933"/>
              </a:solidFill>
              <a:latin typeface="Sarabun" pitchFamily="2" charset="-34"/>
              <a:cs typeface="Sarabun" pitchFamily="2" charset="-34"/>
            </a:endParaRPr>
          </a:p>
          <a:p>
            <a:pPr algn="ctr"/>
            <a:r>
              <a:rPr lang="en-US" sz="2000" dirty="0">
                <a:solidFill>
                  <a:srgbClr val="329933"/>
                </a:solidFill>
                <a:latin typeface="Sarabun" pitchFamily="2" charset="-34"/>
                <a:cs typeface="Sarabun" pitchFamily="2" charset="-34"/>
              </a:rPr>
              <a:t>How well can you remember what you have learnt about the Bible?</a:t>
            </a:r>
          </a:p>
          <a:p>
            <a:pPr algn="ctr"/>
            <a:endParaRPr lang="en-US" sz="600" dirty="0">
              <a:solidFill>
                <a:srgbClr val="006633"/>
              </a:solidFill>
              <a:latin typeface="Sarabun" pitchFamily="2" charset="-34"/>
              <a:cs typeface="Sarabun" pitchFamily="2" charset="-34"/>
            </a:endParaRPr>
          </a:p>
          <a:p>
            <a:pPr algn="ctr"/>
            <a:r>
              <a:rPr lang="en-US" sz="2000" dirty="0">
                <a:solidFill>
                  <a:srgbClr val="006633"/>
                </a:solidFill>
                <a:latin typeface="Sarabun" pitchFamily="2" charset="-34"/>
                <a:cs typeface="Sarabun" pitchFamily="2" charset="-34"/>
                <a:hlinkClick r:id="rId5"/>
              </a:rPr>
              <a:t>Click here for the</a:t>
            </a:r>
          </a:p>
          <a:p>
            <a:pPr algn="ctr"/>
            <a:r>
              <a:rPr lang="en-US" sz="2000" dirty="0">
                <a:solidFill>
                  <a:srgbClr val="006633"/>
                </a:solidFill>
                <a:latin typeface="Sarabun" pitchFamily="2" charset="-34"/>
                <a:cs typeface="Sarabun" pitchFamily="2" charset="-34"/>
                <a:hlinkClick r:id="rId5"/>
              </a:rPr>
              <a:t>Episode Quiz</a:t>
            </a:r>
            <a:endParaRPr lang="en-US" sz="2000" dirty="0">
              <a:solidFill>
                <a:srgbClr val="006633"/>
              </a:solidFill>
              <a:latin typeface="Sarabun" pitchFamily="2" charset="-34"/>
              <a:cs typeface="Sarabun" pitchFamily="2" charset="-34"/>
            </a:endParaRPr>
          </a:p>
          <a:p>
            <a:endParaRPr lang="en-US" dirty="0"/>
          </a:p>
        </p:txBody>
      </p:sp>
      <p:sp>
        <p:nvSpPr>
          <p:cNvPr id="16" name="TextBox 15">
            <a:extLst>
              <a:ext uri="{FF2B5EF4-FFF2-40B4-BE49-F238E27FC236}">
                <a16:creationId xmlns:a16="http://schemas.microsoft.com/office/drawing/2014/main" id="{AD187FD7-C6A2-9754-7389-1270FA492EB1}"/>
              </a:ext>
            </a:extLst>
          </p:cNvPr>
          <p:cNvSpPr txBox="1"/>
          <p:nvPr/>
        </p:nvSpPr>
        <p:spPr>
          <a:xfrm>
            <a:off x="7743101" y="3405649"/>
            <a:ext cx="3566632" cy="2462213"/>
          </a:xfrm>
          <a:prstGeom prst="rect">
            <a:avLst/>
          </a:prstGeom>
          <a:noFill/>
        </p:spPr>
        <p:txBody>
          <a:bodyPr wrap="square" rtlCol="0">
            <a:spAutoFit/>
          </a:bodyPr>
          <a:lstStyle/>
          <a:p>
            <a:pPr algn="ctr"/>
            <a:r>
              <a:rPr lang="en-US" sz="2400" b="1" dirty="0">
                <a:solidFill>
                  <a:srgbClr val="329933"/>
                </a:solidFill>
                <a:latin typeface="Sarabun" pitchFamily="2" charset="-34"/>
                <a:cs typeface="Sarabun" pitchFamily="2" charset="-34"/>
              </a:rPr>
              <a:t>Observation Quiz</a:t>
            </a:r>
          </a:p>
          <a:p>
            <a:pPr algn="ctr"/>
            <a:endParaRPr lang="en-US" sz="600" b="1" dirty="0">
              <a:solidFill>
                <a:srgbClr val="329933"/>
              </a:solidFill>
              <a:latin typeface="Sarabun" pitchFamily="2" charset="-34"/>
              <a:cs typeface="Sarabun" pitchFamily="2" charset="-34"/>
            </a:endParaRPr>
          </a:p>
          <a:p>
            <a:pPr algn="ctr"/>
            <a:r>
              <a:rPr lang="en-US" sz="2000" dirty="0">
                <a:solidFill>
                  <a:srgbClr val="329933"/>
                </a:solidFill>
                <a:latin typeface="Sarabun" pitchFamily="2" charset="-34"/>
                <a:cs typeface="Sarabun" pitchFamily="2" charset="-34"/>
              </a:rPr>
              <a:t>How well can you remember what you saw during the</a:t>
            </a:r>
          </a:p>
          <a:p>
            <a:pPr algn="ctr"/>
            <a:r>
              <a:rPr lang="en-US" sz="2000" dirty="0">
                <a:solidFill>
                  <a:srgbClr val="329933"/>
                </a:solidFill>
                <a:latin typeface="Sarabun" pitchFamily="2" charset="-34"/>
                <a:cs typeface="Sarabun" pitchFamily="2" charset="-34"/>
              </a:rPr>
              <a:t>drama section of the video?</a:t>
            </a:r>
          </a:p>
          <a:p>
            <a:pPr algn="ctr"/>
            <a:endParaRPr lang="en-US" sz="600" dirty="0">
              <a:solidFill>
                <a:srgbClr val="006633"/>
              </a:solidFill>
              <a:latin typeface="Sarabun" pitchFamily="2" charset="-34"/>
              <a:cs typeface="Sarabun" pitchFamily="2" charset="-34"/>
            </a:endParaRPr>
          </a:p>
          <a:p>
            <a:pPr algn="ctr"/>
            <a:r>
              <a:rPr lang="en-US" sz="2000" dirty="0">
                <a:solidFill>
                  <a:srgbClr val="006633"/>
                </a:solidFill>
                <a:latin typeface="Sarabun" pitchFamily="2" charset="-34"/>
                <a:cs typeface="Sarabun" pitchFamily="2" charset="-34"/>
                <a:hlinkClick r:id="rId6"/>
              </a:rPr>
              <a:t>Click here for the</a:t>
            </a:r>
          </a:p>
          <a:p>
            <a:pPr algn="ctr"/>
            <a:r>
              <a:rPr lang="en-US" sz="2000" dirty="0">
                <a:solidFill>
                  <a:srgbClr val="006633"/>
                </a:solidFill>
                <a:latin typeface="Sarabun" pitchFamily="2" charset="-34"/>
                <a:cs typeface="Sarabun" pitchFamily="2" charset="-34"/>
                <a:hlinkClick r:id="rId6"/>
              </a:rPr>
              <a:t>Observation Quiz</a:t>
            </a:r>
            <a:endParaRPr lang="en-US" sz="2000" dirty="0">
              <a:solidFill>
                <a:srgbClr val="006633"/>
              </a:solidFill>
              <a:latin typeface="Sarabun" pitchFamily="2" charset="-34"/>
              <a:cs typeface="Sarabun" pitchFamily="2" charset="-34"/>
            </a:endParaRPr>
          </a:p>
          <a:p>
            <a:endParaRPr lang="en-US" dirty="0"/>
          </a:p>
        </p:txBody>
      </p:sp>
      <p:sp>
        <p:nvSpPr>
          <p:cNvPr id="17" name="Rounded Rectangle 16">
            <a:extLst>
              <a:ext uri="{FF2B5EF4-FFF2-40B4-BE49-F238E27FC236}">
                <a16:creationId xmlns:a16="http://schemas.microsoft.com/office/drawing/2014/main" id="{9FB6C1E7-023D-4914-194B-F99BCE8027D6}"/>
              </a:ext>
            </a:extLst>
          </p:cNvPr>
          <p:cNvSpPr/>
          <p:nvPr/>
        </p:nvSpPr>
        <p:spPr>
          <a:xfrm>
            <a:off x="4242876" y="3125637"/>
            <a:ext cx="3344184" cy="2789135"/>
          </a:xfrm>
          <a:prstGeom prst="roundRect">
            <a:avLst/>
          </a:prstGeom>
          <a:noFill/>
          <a:ln w="38100">
            <a:solidFill>
              <a:srgbClr val="3299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61C9CB4C-562F-B28B-1C26-3A87BB64FA69}"/>
              </a:ext>
            </a:extLst>
          </p:cNvPr>
          <p:cNvSpPr/>
          <p:nvPr/>
        </p:nvSpPr>
        <p:spPr>
          <a:xfrm>
            <a:off x="7838166" y="3125637"/>
            <a:ext cx="3344184" cy="2803568"/>
          </a:xfrm>
          <a:prstGeom prst="roundRect">
            <a:avLst/>
          </a:prstGeom>
          <a:noFill/>
          <a:ln w="38100">
            <a:solidFill>
              <a:srgbClr val="3299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1225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3">
            <a:alphaModFix/>
          </a:blip>
          <a:srcRect t="4615" r="-1" b="15859"/>
          <a:stretch/>
        </p:blipFill>
        <p:spPr>
          <a:xfrm>
            <a:off x="1530" y="10"/>
            <a:ext cx="12188941" cy="6857990"/>
          </a:xfrm>
          <a:prstGeom prst="rect">
            <a:avLst/>
          </a:prstGeom>
        </p:spPr>
      </p:pic>
      <p:sp>
        <p:nvSpPr>
          <p:cNvPr id="2" name="Rounded Rectangle 1">
            <a:extLst>
              <a:ext uri="{FF2B5EF4-FFF2-40B4-BE49-F238E27FC236}">
                <a16:creationId xmlns:a16="http://schemas.microsoft.com/office/drawing/2014/main" id="{FB630627-DE38-C4F9-39A8-E52D3BBF5B8F}"/>
              </a:ext>
            </a:extLst>
          </p:cNvPr>
          <p:cNvSpPr/>
          <p:nvPr/>
        </p:nvSpPr>
        <p:spPr>
          <a:xfrm>
            <a:off x="401235" y="307755"/>
            <a:ext cx="2824565" cy="4149945"/>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4" name="Rounded Rectangle 3">
            <a:extLst>
              <a:ext uri="{FF2B5EF4-FFF2-40B4-BE49-F238E27FC236}">
                <a16:creationId xmlns:a16="http://schemas.microsoft.com/office/drawing/2014/main" id="{635B0CFF-67E1-A872-D1A0-EB6F8AB1985A}"/>
              </a:ext>
            </a:extLst>
          </p:cNvPr>
          <p:cNvSpPr/>
          <p:nvPr/>
        </p:nvSpPr>
        <p:spPr>
          <a:xfrm>
            <a:off x="3721309" y="339597"/>
            <a:ext cx="8069455" cy="6217942"/>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8" name="Rounded Rectangle 7">
            <a:extLst>
              <a:ext uri="{FF2B5EF4-FFF2-40B4-BE49-F238E27FC236}">
                <a16:creationId xmlns:a16="http://schemas.microsoft.com/office/drawing/2014/main" id="{E77A8F34-8910-7CBA-E826-65DA0D3DEA7A}"/>
              </a:ext>
            </a:extLst>
          </p:cNvPr>
          <p:cNvSpPr/>
          <p:nvPr/>
        </p:nvSpPr>
        <p:spPr>
          <a:xfrm>
            <a:off x="401235" y="5016500"/>
            <a:ext cx="2824565" cy="154103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10" name="TextBox 9">
            <a:extLst>
              <a:ext uri="{FF2B5EF4-FFF2-40B4-BE49-F238E27FC236}">
                <a16:creationId xmlns:a16="http://schemas.microsoft.com/office/drawing/2014/main" id="{0DB4AFEC-FFE1-30A7-F883-0D7DC0452424}"/>
              </a:ext>
            </a:extLst>
          </p:cNvPr>
          <p:cNvSpPr txBox="1"/>
          <p:nvPr/>
        </p:nvSpPr>
        <p:spPr>
          <a:xfrm>
            <a:off x="574117" y="5167354"/>
            <a:ext cx="2424401" cy="1107996"/>
          </a:xfrm>
          <a:prstGeom prst="rect">
            <a:avLst/>
          </a:prstGeom>
          <a:noFill/>
          <a:ln>
            <a:noFill/>
          </a:ln>
        </p:spPr>
        <p:txBody>
          <a:bodyPr wrap="square" rtlCol="0">
            <a:spAutoFit/>
          </a:bodyPr>
          <a:lstStyle/>
          <a:p>
            <a:r>
              <a:rPr lang="en-US" dirty="0">
                <a:solidFill>
                  <a:srgbClr val="339933"/>
                </a:solidFill>
                <a:latin typeface="Sarabun" pitchFamily="2" charset="-34"/>
                <a:cs typeface="Sarabun" pitchFamily="2" charset="-34"/>
              </a:rPr>
              <a:t>What you will need:</a:t>
            </a:r>
          </a:p>
          <a:p>
            <a:endParaRPr lang="en-US" sz="1600" dirty="0">
              <a:solidFill>
                <a:srgbClr val="339933"/>
              </a:solidFill>
              <a:latin typeface="Sarabun" pitchFamily="2" charset="-34"/>
              <a:cs typeface="Sarabun" pitchFamily="2" charset="-34"/>
            </a:endParaRPr>
          </a:p>
          <a:p>
            <a:r>
              <a:rPr lang="en-US" sz="1600" dirty="0">
                <a:solidFill>
                  <a:srgbClr val="339933"/>
                </a:solidFill>
                <a:latin typeface="Sarabun" pitchFamily="2" charset="-34"/>
                <a:cs typeface="Sarabun" pitchFamily="2" charset="-34"/>
              </a:rPr>
              <a:t>Pencil or pen</a:t>
            </a:r>
          </a:p>
          <a:p>
            <a:r>
              <a:rPr lang="en-US" sz="1600" dirty="0">
                <a:solidFill>
                  <a:srgbClr val="339933"/>
                </a:solidFill>
                <a:latin typeface="Sarabun" pitchFamily="2" charset="-34"/>
                <a:cs typeface="Sarabun" pitchFamily="2" charset="-34"/>
              </a:rPr>
              <a:t>Blank piece of paper</a:t>
            </a:r>
          </a:p>
        </p:txBody>
      </p:sp>
      <p:sp>
        <p:nvSpPr>
          <p:cNvPr id="7" name="TextBox 6">
            <a:extLst>
              <a:ext uri="{FF2B5EF4-FFF2-40B4-BE49-F238E27FC236}">
                <a16:creationId xmlns:a16="http://schemas.microsoft.com/office/drawing/2014/main" id="{42608C71-4DBC-C655-40AB-AC649D0A7D43}"/>
              </a:ext>
            </a:extLst>
          </p:cNvPr>
          <p:cNvSpPr txBox="1"/>
          <p:nvPr/>
        </p:nvSpPr>
        <p:spPr>
          <a:xfrm>
            <a:off x="585381" y="2979913"/>
            <a:ext cx="2413137" cy="1323439"/>
          </a:xfrm>
          <a:prstGeom prst="rect">
            <a:avLst/>
          </a:prstGeom>
          <a:noFill/>
          <a:ln>
            <a:noFill/>
          </a:ln>
          <a:effectLst>
            <a:outerShdw blurRad="50800" dist="12700" dir="2700000" algn="tl" rotWithShape="0">
              <a:prstClr val="black">
                <a:alpha val="40000"/>
              </a:prstClr>
            </a:outerShdw>
          </a:effectLst>
        </p:spPr>
        <p:txBody>
          <a:bodyPr wrap="square" rtlCol="0">
            <a:spAutoFit/>
          </a:bodyPr>
          <a:lstStyle/>
          <a:p>
            <a:pPr algn="ctr"/>
            <a:r>
              <a:rPr lang="en-US" sz="4400"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Quiz</a:t>
            </a:r>
          </a:p>
        </p:txBody>
      </p:sp>
      <p:pic>
        <p:nvPicPr>
          <p:cNvPr id="14" name="Picture 13" descr="Icon&#10;&#10;Description automatically generated">
            <a:extLst>
              <a:ext uri="{FF2B5EF4-FFF2-40B4-BE49-F238E27FC236}">
                <a16:creationId xmlns:a16="http://schemas.microsoft.com/office/drawing/2014/main" id="{B22678D3-918C-DA65-9AC1-EEAD17196DEE}"/>
              </a:ext>
            </a:extLst>
          </p:cNvPr>
          <p:cNvPicPr>
            <a:picLocks noChangeAspect="1"/>
          </p:cNvPicPr>
          <p:nvPr/>
        </p:nvPicPr>
        <p:blipFill>
          <a:blip r:embed="rId4"/>
          <a:stretch>
            <a:fillRect/>
          </a:stretch>
        </p:blipFill>
        <p:spPr>
          <a:xfrm>
            <a:off x="614286" y="594815"/>
            <a:ext cx="2344061" cy="2344061"/>
          </a:xfrm>
          <a:prstGeom prst="rect">
            <a:avLst/>
          </a:prstGeom>
        </p:spPr>
      </p:pic>
      <p:sp>
        <p:nvSpPr>
          <p:cNvPr id="3" name="TextBox 2">
            <a:extLst>
              <a:ext uri="{FF2B5EF4-FFF2-40B4-BE49-F238E27FC236}">
                <a16:creationId xmlns:a16="http://schemas.microsoft.com/office/drawing/2014/main" id="{6DB810E8-47F3-5987-E2F5-7D388D5FAD13}"/>
              </a:ext>
            </a:extLst>
          </p:cNvPr>
          <p:cNvSpPr txBox="1"/>
          <p:nvPr/>
        </p:nvSpPr>
        <p:spPr>
          <a:xfrm>
            <a:off x="3721310" y="465332"/>
            <a:ext cx="8069454" cy="830997"/>
          </a:xfrm>
          <a:prstGeom prst="rect">
            <a:avLst/>
          </a:prstGeom>
          <a:noFill/>
          <a:effectLst>
            <a:outerShdw blurRad="50800" dist="12700" dir="2700000" algn="tl" rotWithShape="0">
              <a:prstClr val="black">
                <a:alpha val="40000"/>
              </a:prstClr>
            </a:outerShdw>
          </a:effectLst>
        </p:spPr>
        <p:txBody>
          <a:bodyPr wrap="square" rtlCol="0">
            <a:spAutoFit/>
          </a:bodyPr>
          <a:lstStyle/>
          <a:p>
            <a:pPr algn="ctr"/>
            <a:r>
              <a:rPr lang="en-US" sz="4800" dirty="0">
                <a:solidFill>
                  <a:srgbClr val="329933"/>
                </a:solidFill>
                <a:latin typeface="Patrick Hand SC" pitchFamily="2" charset="77"/>
                <a:cs typeface="Sarabun" pitchFamily="2" charset="-34"/>
              </a:rPr>
              <a:t>Quiz Time</a:t>
            </a:r>
          </a:p>
        </p:txBody>
      </p:sp>
      <p:sp>
        <p:nvSpPr>
          <p:cNvPr id="6" name="TextBox 5">
            <a:extLst>
              <a:ext uri="{FF2B5EF4-FFF2-40B4-BE49-F238E27FC236}">
                <a16:creationId xmlns:a16="http://schemas.microsoft.com/office/drawing/2014/main" id="{CF18F0B4-D809-1275-3D3F-A7E33BCD8C15}"/>
              </a:ext>
            </a:extLst>
          </p:cNvPr>
          <p:cNvSpPr txBox="1"/>
          <p:nvPr/>
        </p:nvSpPr>
        <p:spPr>
          <a:xfrm>
            <a:off x="4005470" y="1250247"/>
            <a:ext cx="7556617" cy="646331"/>
          </a:xfrm>
          <a:prstGeom prst="rect">
            <a:avLst/>
          </a:prstGeom>
          <a:noFill/>
        </p:spPr>
        <p:txBody>
          <a:bodyPr wrap="square" rtlCol="0">
            <a:spAutoFit/>
          </a:bodyPr>
          <a:lstStyle/>
          <a:p>
            <a:pPr algn="ctr"/>
            <a:r>
              <a:rPr lang="en-US" dirty="0">
                <a:solidFill>
                  <a:srgbClr val="329933"/>
                </a:solidFill>
                <a:latin typeface="Sarabun" pitchFamily="2" charset="-34"/>
                <a:cs typeface="Sarabun" pitchFamily="2" charset="-34"/>
              </a:rPr>
              <a:t>How well can you remember what you have learned about the</a:t>
            </a:r>
          </a:p>
          <a:p>
            <a:pPr algn="ctr"/>
            <a:r>
              <a:rPr lang="en-US" dirty="0">
                <a:solidFill>
                  <a:srgbClr val="329933"/>
                </a:solidFill>
                <a:latin typeface="Sarabun" pitchFamily="2" charset="-34"/>
                <a:cs typeface="Sarabun" pitchFamily="2" charset="-34"/>
              </a:rPr>
              <a:t>Christian Life?</a:t>
            </a:r>
          </a:p>
        </p:txBody>
      </p:sp>
      <p:sp>
        <p:nvSpPr>
          <p:cNvPr id="9" name="TextBox 8">
            <a:extLst>
              <a:ext uri="{FF2B5EF4-FFF2-40B4-BE49-F238E27FC236}">
                <a16:creationId xmlns:a16="http://schemas.microsoft.com/office/drawing/2014/main" id="{92FBA101-C48C-6EF6-21EF-7748E6E61E40}"/>
              </a:ext>
            </a:extLst>
          </p:cNvPr>
          <p:cNvSpPr txBox="1"/>
          <p:nvPr/>
        </p:nvSpPr>
        <p:spPr>
          <a:xfrm>
            <a:off x="4105950" y="2085303"/>
            <a:ext cx="6858000" cy="4524315"/>
          </a:xfrm>
          <a:prstGeom prst="rect">
            <a:avLst/>
          </a:prstGeom>
          <a:noFill/>
        </p:spPr>
        <p:txBody>
          <a:bodyPr wrap="square" rtlCol="0">
            <a:spAutoFit/>
          </a:bodyPr>
          <a:lstStyle/>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was Alex sitting in at the start of the episode?</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How do Christians talk to God?</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Alex describes prayer like having a conversation on what?</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is the prayer Christians often pray when they gather together?</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was the word used to help us think about prayer?</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does the letter S stand for?</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does the letter T stand for?</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does the letter O stand for?</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does the letter P stand for?</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You are unlikely to hear that Christians say they know all the answers. True or False?</a:t>
            </a:r>
          </a:p>
          <a:p>
            <a:pPr marL="342900" indent="-342900">
              <a:lnSpc>
                <a:spcPct val="150000"/>
              </a:lnSpc>
              <a:buFont typeface="+mj-lt"/>
              <a:buAutoNum type="arabicPeriod"/>
            </a:pPr>
            <a:endParaRPr lang="en-US" sz="1400" dirty="0">
              <a:solidFill>
                <a:srgbClr val="653266"/>
              </a:solidFill>
              <a:latin typeface="Sarabun" pitchFamily="2" charset="-34"/>
              <a:cs typeface="Sarabun" pitchFamily="2" charset="-34"/>
            </a:endParaRPr>
          </a:p>
          <a:p>
            <a:endParaRPr lang="en-US" dirty="0"/>
          </a:p>
          <a:p>
            <a:endParaRPr lang="en-US" dirty="0"/>
          </a:p>
        </p:txBody>
      </p:sp>
    </p:spTree>
    <p:extLst>
      <p:ext uri="{BB962C8B-B14F-4D97-AF65-F5344CB8AC3E}">
        <p14:creationId xmlns:p14="http://schemas.microsoft.com/office/powerpoint/2010/main" val="3113552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6F2DE6C-D0AA-27EF-12DC-0BFD36BD4E68}"/>
              </a:ext>
            </a:extLst>
          </p:cNvPr>
          <p:cNvPicPr>
            <a:picLocks noChangeAspect="1"/>
          </p:cNvPicPr>
          <p:nvPr/>
        </p:nvPicPr>
        <p:blipFill rotWithShape="1">
          <a:blip r:embed="rId3">
            <a:alphaModFix/>
          </a:blip>
          <a:srcRect t="4615" r="-1" b="15859"/>
          <a:stretch/>
        </p:blipFill>
        <p:spPr>
          <a:xfrm>
            <a:off x="1530" y="10"/>
            <a:ext cx="12188941" cy="6857990"/>
          </a:xfrm>
          <a:prstGeom prst="rect">
            <a:avLst/>
          </a:prstGeom>
        </p:spPr>
      </p:pic>
      <p:sp>
        <p:nvSpPr>
          <p:cNvPr id="2" name="Rounded Rectangle 1">
            <a:extLst>
              <a:ext uri="{FF2B5EF4-FFF2-40B4-BE49-F238E27FC236}">
                <a16:creationId xmlns:a16="http://schemas.microsoft.com/office/drawing/2014/main" id="{FB630627-DE38-C4F9-39A8-E52D3BBF5B8F}"/>
              </a:ext>
            </a:extLst>
          </p:cNvPr>
          <p:cNvSpPr/>
          <p:nvPr/>
        </p:nvSpPr>
        <p:spPr>
          <a:xfrm>
            <a:off x="401235" y="307755"/>
            <a:ext cx="2824565" cy="4149945"/>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4" name="Rounded Rectangle 3">
            <a:extLst>
              <a:ext uri="{FF2B5EF4-FFF2-40B4-BE49-F238E27FC236}">
                <a16:creationId xmlns:a16="http://schemas.microsoft.com/office/drawing/2014/main" id="{635B0CFF-67E1-A872-D1A0-EB6F8AB1985A}"/>
              </a:ext>
            </a:extLst>
          </p:cNvPr>
          <p:cNvSpPr/>
          <p:nvPr/>
        </p:nvSpPr>
        <p:spPr>
          <a:xfrm>
            <a:off x="3721309" y="339597"/>
            <a:ext cx="8069455" cy="6217942"/>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8" name="Rounded Rectangle 7">
            <a:extLst>
              <a:ext uri="{FF2B5EF4-FFF2-40B4-BE49-F238E27FC236}">
                <a16:creationId xmlns:a16="http://schemas.microsoft.com/office/drawing/2014/main" id="{E77A8F34-8910-7CBA-E826-65DA0D3DEA7A}"/>
              </a:ext>
            </a:extLst>
          </p:cNvPr>
          <p:cNvSpPr/>
          <p:nvPr/>
        </p:nvSpPr>
        <p:spPr>
          <a:xfrm>
            <a:off x="401235" y="5016500"/>
            <a:ext cx="2824565" cy="1541039"/>
          </a:xfrm>
          <a:prstGeom prst="roundRect">
            <a:avLst/>
          </a:prstGeom>
          <a:solidFill>
            <a:schemeClr val="bg1"/>
          </a:solidFill>
          <a:ln w="63500">
            <a:solidFill>
              <a:srgbClr val="339933"/>
            </a:solidFill>
          </a:ln>
          <a:effectLst>
            <a:outerShdw blurRad="258400" dist="46806" dir="2700000" sx="101333" sy="101333" algn="tl" rotWithShape="0">
              <a:prstClr val="black">
                <a:alpha val="1470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3366"/>
              </a:solidFill>
            </a:endParaRPr>
          </a:p>
        </p:txBody>
      </p:sp>
      <p:sp>
        <p:nvSpPr>
          <p:cNvPr id="10" name="TextBox 9">
            <a:extLst>
              <a:ext uri="{FF2B5EF4-FFF2-40B4-BE49-F238E27FC236}">
                <a16:creationId xmlns:a16="http://schemas.microsoft.com/office/drawing/2014/main" id="{0DB4AFEC-FFE1-30A7-F883-0D7DC0452424}"/>
              </a:ext>
            </a:extLst>
          </p:cNvPr>
          <p:cNvSpPr txBox="1"/>
          <p:nvPr/>
        </p:nvSpPr>
        <p:spPr>
          <a:xfrm>
            <a:off x="574117" y="5167354"/>
            <a:ext cx="2424401" cy="1107996"/>
          </a:xfrm>
          <a:prstGeom prst="rect">
            <a:avLst/>
          </a:prstGeom>
          <a:noFill/>
          <a:ln>
            <a:noFill/>
          </a:ln>
        </p:spPr>
        <p:txBody>
          <a:bodyPr wrap="square" rtlCol="0">
            <a:spAutoFit/>
          </a:bodyPr>
          <a:lstStyle/>
          <a:p>
            <a:r>
              <a:rPr lang="en-US" dirty="0">
                <a:solidFill>
                  <a:srgbClr val="339933"/>
                </a:solidFill>
                <a:latin typeface="Sarabun" pitchFamily="2" charset="-34"/>
                <a:cs typeface="Sarabun" pitchFamily="2" charset="-34"/>
              </a:rPr>
              <a:t>What you will need:</a:t>
            </a:r>
          </a:p>
          <a:p>
            <a:endParaRPr lang="en-US" sz="1600" dirty="0">
              <a:solidFill>
                <a:srgbClr val="339933"/>
              </a:solidFill>
              <a:latin typeface="Sarabun" pitchFamily="2" charset="-34"/>
              <a:cs typeface="Sarabun" pitchFamily="2" charset="-34"/>
            </a:endParaRPr>
          </a:p>
          <a:p>
            <a:r>
              <a:rPr lang="en-US" sz="1600" dirty="0">
                <a:solidFill>
                  <a:srgbClr val="339933"/>
                </a:solidFill>
                <a:latin typeface="Sarabun" pitchFamily="2" charset="-34"/>
                <a:cs typeface="Sarabun" pitchFamily="2" charset="-34"/>
              </a:rPr>
              <a:t>Pencil or pen</a:t>
            </a:r>
          </a:p>
          <a:p>
            <a:r>
              <a:rPr lang="en-US" sz="1600" dirty="0">
                <a:solidFill>
                  <a:srgbClr val="339933"/>
                </a:solidFill>
                <a:latin typeface="Sarabun" pitchFamily="2" charset="-34"/>
                <a:cs typeface="Sarabun" pitchFamily="2" charset="-34"/>
              </a:rPr>
              <a:t>Blank piece of paper</a:t>
            </a:r>
          </a:p>
        </p:txBody>
      </p:sp>
      <p:sp>
        <p:nvSpPr>
          <p:cNvPr id="7" name="TextBox 6">
            <a:extLst>
              <a:ext uri="{FF2B5EF4-FFF2-40B4-BE49-F238E27FC236}">
                <a16:creationId xmlns:a16="http://schemas.microsoft.com/office/drawing/2014/main" id="{42608C71-4DBC-C655-40AB-AC649D0A7D43}"/>
              </a:ext>
            </a:extLst>
          </p:cNvPr>
          <p:cNvSpPr txBox="1"/>
          <p:nvPr/>
        </p:nvSpPr>
        <p:spPr>
          <a:xfrm>
            <a:off x="585381" y="2979913"/>
            <a:ext cx="2413137" cy="1323439"/>
          </a:xfrm>
          <a:prstGeom prst="rect">
            <a:avLst/>
          </a:prstGeom>
          <a:noFill/>
          <a:ln>
            <a:noFill/>
          </a:ln>
          <a:effectLst>
            <a:outerShdw blurRad="50800" dist="12700" dir="2700000" algn="tl" rotWithShape="0">
              <a:prstClr val="black">
                <a:alpha val="40000"/>
              </a:prstClr>
            </a:outerShdw>
          </a:effectLst>
        </p:spPr>
        <p:txBody>
          <a:bodyPr wrap="square" rtlCol="0">
            <a:spAutoFit/>
          </a:bodyPr>
          <a:lstStyle/>
          <a:p>
            <a:pPr algn="ctr"/>
            <a:r>
              <a:rPr lang="en-US" sz="4400" dirty="0">
                <a:solidFill>
                  <a:srgbClr val="339933"/>
                </a:solidFill>
                <a:latin typeface="Patrick Hand SC" pitchFamily="2" charset="77"/>
                <a:cs typeface="Sarabun" pitchFamily="2" charset="-34"/>
              </a:rPr>
              <a:t>Episode 8</a:t>
            </a:r>
          </a:p>
          <a:p>
            <a:pPr algn="ctr"/>
            <a:r>
              <a:rPr lang="en-US" sz="3600" dirty="0">
                <a:solidFill>
                  <a:srgbClr val="339933"/>
                </a:solidFill>
                <a:latin typeface="Patrick Hand SC" pitchFamily="2" charset="77"/>
                <a:cs typeface="Sarabun" pitchFamily="2" charset="-34"/>
              </a:rPr>
              <a:t>Quiz</a:t>
            </a:r>
          </a:p>
        </p:txBody>
      </p:sp>
      <p:pic>
        <p:nvPicPr>
          <p:cNvPr id="14" name="Picture 13" descr="Icon&#10;&#10;Description automatically generated">
            <a:extLst>
              <a:ext uri="{FF2B5EF4-FFF2-40B4-BE49-F238E27FC236}">
                <a16:creationId xmlns:a16="http://schemas.microsoft.com/office/drawing/2014/main" id="{B22678D3-918C-DA65-9AC1-EEAD17196DEE}"/>
              </a:ext>
            </a:extLst>
          </p:cNvPr>
          <p:cNvPicPr>
            <a:picLocks noChangeAspect="1"/>
          </p:cNvPicPr>
          <p:nvPr/>
        </p:nvPicPr>
        <p:blipFill>
          <a:blip r:embed="rId4"/>
          <a:stretch>
            <a:fillRect/>
          </a:stretch>
        </p:blipFill>
        <p:spPr>
          <a:xfrm>
            <a:off x="614286" y="594815"/>
            <a:ext cx="2344061" cy="2344061"/>
          </a:xfrm>
          <a:prstGeom prst="rect">
            <a:avLst/>
          </a:prstGeom>
        </p:spPr>
      </p:pic>
      <p:sp>
        <p:nvSpPr>
          <p:cNvPr id="3" name="TextBox 2">
            <a:extLst>
              <a:ext uri="{FF2B5EF4-FFF2-40B4-BE49-F238E27FC236}">
                <a16:creationId xmlns:a16="http://schemas.microsoft.com/office/drawing/2014/main" id="{6DB810E8-47F3-5987-E2F5-7D388D5FAD13}"/>
              </a:ext>
            </a:extLst>
          </p:cNvPr>
          <p:cNvSpPr txBox="1"/>
          <p:nvPr/>
        </p:nvSpPr>
        <p:spPr>
          <a:xfrm>
            <a:off x="3721310" y="465332"/>
            <a:ext cx="8069454" cy="830997"/>
          </a:xfrm>
          <a:prstGeom prst="rect">
            <a:avLst/>
          </a:prstGeom>
          <a:noFill/>
          <a:effectLst>
            <a:outerShdw blurRad="50800" dist="12700" dir="2700000" algn="tl" rotWithShape="0">
              <a:prstClr val="black">
                <a:alpha val="40000"/>
              </a:prstClr>
            </a:outerShdw>
          </a:effectLst>
        </p:spPr>
        <p:txBody>
          <a:bodyPr wrap="square" rtlCol="0">
            <a:spAutoFit/>
          </a:bodyPr>
          <a:lstStyle/>
          <a:p>
            <a:pPr algn="ctr"/>
            <a:r>
              <a:rPr lang="en-US" sz="4800" dirty="0">
                <a:solidFill>
                  <a:srgbClr val="329933"/>
                </a:solidFill>
                <a:latin typeface="Patrick Hand SC" pitchFamily="2" charset="77"/>
                <a:cs typeface="Sarabun" pitchFamily="2" charset="-34"/>
              </a:rPr>
              <a:t>Observation Quiz</a:t>
            </a:r>
          </a:p>
        </p:txBody>
      </p:sp>
      <p:sp>
        <p:nvSpPr>
          <p:cNvPr id="6" name="TextBox 5">
            <a:extLst>
              <a:ext uri="{FF2B5EF4-FFF2-40B4-BE49-F238E27FC236}">
                <a16:creationId xmlns:a16="http://schemas.microsoft.com/office/drawing/2014/main" id="{CF18F0B4-D809-1275-3D3F-A7E33BCD8C15}"/>
              </a:ext>
            </a:extLst>
          </p:cNvPr>
          <p:cNvSpPr txBox="1"/>
          <p:nvPr/>
        </p:nvSpPr>
        <p:spPr>
          <a:xfrm>
            <a:off x="4005470" y="1250247"/>
            <a:ext cx="7556617" cy="646331"/>
          </a:xfrm>
          <a:prstGeom prst="rect">
            <a:avLst/>
          </a:prstGeom>
          <a:noFill/>
        </p:spPr>
        <p:txBody>
          <a:bodyPr wrap="square" rtlCol="0">
            <a:spAutoFit/>
          </a:bodyPr>
          <a:lstStyle/>
          <a:p>
            <a:pPr algn="ctr"/>
            <a:r>
              <a:rPr lang="en-US" dirty="0">
                <a:solidFill>
                  <a:srgbClr val="329933"/>
                </a:solidFill>
                <a:latin typeface="Sarabun" pitchFamily="2" charset="-34"/>
                <a:cs typeface="Sarabun" pitchFamily="2" charset="-34"/>
              </a:rPr>
              <a:t>How well can you remember what you saw during the</a:t>
            </a:r>
          </a:p>
          <a:p>
            <a:pPr algn="ctr"/>
            <a:r>
              <a:rPr lang="en-US" dirty="0">
                <a:solidFill>
                  <a:srgbClr val="329933"/>
                </a:solidFill>
                <a:latin typeface="Sarabun" pitchFamily="2" charset="-34"/>
                <a:cs typeface="Sarabun" pitchFamily="2" charset="-34"/>
              </a:rPr>
              <a:t>drama section of the video?</a:t>
            </a:r>
          </a:p>
        </p:txBody>
      </p:sp>
      <p:sp>
        <p:nvSpPr>
          <p:cNvPr id="9" name="TextBox 8">
            <a:extLst>
              <a:ext uri="{FF2B5EF4-FFF2-40B4-BE49-F238E27FC236}">
                <a16:creationId xmlns:a16="http://schemas.microsoft.com/office/drawing/2014/main" id="{92FBA101-C48C-6EF6-21EF-7748E6E61E40}"/>
              </a:ext>
            </a:extLst>
          </p:cNvPr>
          <p:cNvSpPr txBox="1"/>
          <p:nvPr/>
        </p:nvSpPr>
        <p:spPr>
          <a:xfrm>
            <a:off x="4105950" y="2085303"/>
            <a:ext cx="6858000" cy="4847481"/>
          </a:xfrm>
          <a:prstGeom prst="rect">
            <a:avLst/>
          </a:prstGeom>
          <a:noFill/>
        </p:spPr>
        <p:txBody>
          <a:bodyPr wrap="square" rtlCol="0">
            <a:spAutoFit/>
          </a:bodyPr>
          <a:lstStyle/>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was Zack playing with at the table?</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Who did Zack want to do his sermon as?</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a:t>
            </a:r>
            <a:r>
              <a:rPr lang="en-US" sz="1400" dirty="0" err="1">
                <a:solidFill>
                  <a:srgbClr val="329933"/>
                </a:solidFill>
                <a:latin typeface="Sarabun" pitchFamily="2" charset="-34"/>
                <a:cs typeface="Sarabun" pitchFamily="2" charset="-34"/>
              </a:rPr>
              <a:t>colour</a:t>
            </a:r>
            <a:r>
              <a:rPr lang="en-US" sz="1400" dirty="0">
                <a:solidFill>
                  <a:srgbClr val="329933"/>
                </a:solidFill>
                <a:latin typeface="Sarabun" pitchFamily="2" charset="-34"/>
                <a:cs typeface="Sarabun" pitchFamily="2" charset="-34"/>
              </a:rPr>
              <a:t> was Zack’s shirt?</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Rev Alan suggested to Zack that prayer was a good place to find courage?         True or False?</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did Rev Alan offer Zack after he drank some tea?</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was the hymn number at the top of the board in the church behind the pulpit?</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Who was sitting next to Rev Alan in the church?</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book of the Bible was Zack preaching from?</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What did Tim want to do the next time Zack would be preaching?</a:t>
            </a:r>
          </a:p>
          <a:p>
            <a:pPr marL="342900" indent="-342900">
              <a:lnSpc>
                <a:spcPct val="150000"/>
              </a:lnSpc>
              <a:buFont typeface="+mj-lt"/>
              <a:buAutoNum type="arabicPeriod"/>
            </a:pPr>
            <a:r>
              <a:rPr lang="en-US" sz="1400" dirty="0">
                <a:solidFill>
                  <a:srgbClr val="329933"/>
                </a:solidFill>
                <a:latin typeface="Sarabun" pitchFamily="2" charset="-34"/>
                <a:cs typeface="Sarabun" pitchFamily="2" charset="-34"/>
              </a:rPr>
              <a:t>Where did Tim end up at the end of the episode?</a:t>
            </a:r>
          </a:p>
          <a:p>
            <a:pPr marL="342900" indent="-342900">
              <a:lnSpc>
                <a:spcPct val="150000"/>
              </a:lnSpc>
              <a:buFont typeface="+mj-lt"/>
              <a:buAutoNum type="arabicPeriod"/>
            </a:pPr>
            <a:endParaRPr lang="en-US" sz="1400" dirty="0">
              <a:solidFill>
                <a:srgbClr val="653266"/>
              </a:solidFill>
              <a:latin typeface="Sarabun" pitchFamily="2" charset="-34"/>
              <a:cs typeface="Sarabun" pitchFamily="2" charset="-34"/>
            </a:endParaRPr>
          </a:p>
          <a:p>
            <a:endParaRPr lang="en-US" dirty="0"/>
          </a:p>
          <a:p>
            <a:endParaRPr lang="en-US" dirty="0"/>
          </a:p>
        </p:txBody>
      </p:sp>
    </p:spTree>
    <p:extLst>
      <p:ext uri="{BB962C8B-B14F-4D97-AF65-F5344CB8AC3E}">
        <p14:creationId xmlns:p14="http://schemas.microsoft.com/office/powerpoint/2010/main" val="1821496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880</Words>
  <Application>Microsoft Macintosh PowerPoint</Application>
  <PresentationFormat>Widescreen</PresentationFormat>
  <Paragraphs>137</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Calibri Light</vt:lpstr>
      <vt:lpstr>Patrick Hand SC</vt:lpstr>
      <vt:lpstr>Arial</vt:lpstr>
      <vt:lpstr>Sarabun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Watt</dc:creator>
  <cp:lastModifiedBy>Chris Watt</cp:lastModifiedBy>
  <cp:revision>21</cp:revision>
  <dcterms:created xsi:type="dcterms:W3CDTF">2023-03-22T14:40:51Z</dcterms:created>
  <dcterms:modified xsi:type="dcterms:W3CDTF">2023-08-25T12:02:47Z</dcterms:modified>
</cp:coreProperties>
</file>